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43"/>
  </p:notesMasterIdLst>
  <p:sldIdLst>
    <p:sldId id="256" r:id="rId2"/>
    <p:sldId id="275" r:id="rId3"/>
    <p:sldId id="276" r:id="rId4"/>
    <p:sldId id="301" r:id="rId5"/>
    <p:sldId id="277" r:id="rId6"/>
    <p:sldId id="290" r:id="rId7"/>
    <p:sldId id="278" r:id="rId8"/>
    <p:sldId id="280" r:id="rId9"/>
    <p:sldId id="291" r:id="rId10"/>
    <p:sldId id="303" r:id="rId11"/>
    <p:sldId id="315" r:id="rId12"/>
    <p:sldId id="302" r:id="rId13"/>
    <p:sldId id="281" r:id="rId14"/>
    <p:sldId id="292" r:id="rId15"/>
    <p:sldId id="282" r:id="rId16"/>
    <p:sldId id="316" r:id="rId17"/>
    <p:sldId id="289" r:id="rId18"/>
    <p:sldId id="306" r:id="rId19"/>
    <p:sldId id="307" r:id="rId20"/>
    <p:sldId id="308" r:id="rId21"/>
    <p:sldId id="309" r:id="rId22"/>
    <p:sldId id="310" r:id="rId23"/>
    <p:sldId id="293" r:id="rId24"/>
    <p:sldId id="283" r:id="rId25"/>
    <p:sldId id="298" r:id="rId26"/>
    <p:sldId id="294" r:id="rId27"/>
    <p:sldId id="284" r:id="rId28"/>
    <p:sldId id="299" r:id="rId29"/>
    <p:sldId id="295" r:id="rId30"/>
    <p:sldId id="285" r:id="rId31"/>
    <p:sldId id="311" r:id="rId32"/>
    <p:sldId id="312" r:id="rId33"/>
    <p:sldId id="313" r:id="rId34"/>
    <p:sldId id="314" r:id="rId35"/>
    <p:sldId id="296" r:id="rId36"/>
    <p:sldId id="286" r:id="rId37"/>
    <p:sldId id="304" r:id="rId38"/>
    <p:sldId id="297" r:id="rId39"/>
    <p:sldId id="287" r:id="rId40"/>
    <p:sldId id="317"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261"/>
    <a:srgbClr val="F48B1F"/>
    <a:srgbClr val="46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F534E-B716-1088-6D0C-10C7200A40BC}" v="23" dt="2026-01-22T15:59:29.392"/>
    <p1510:client id="{1813B32C-908A-7D74-2B2E-E6C5CDD85B4E}" v="3" dt="2026-01-22T19:03:19.761"/>
    <p1510:client id="{4893DC66-8AC7-BB79-AB38-B5FF9B38A331}" v="1" dt="2026-01-21T04:01:28.734"/>
    <p1510:client id="{5A65EE66-7908-4356-BC51-BC0835AB3CE2}" v="3642" dt="2026-01-22T14:18:41.039"/>
    <p1510:client id="{762D3765-5365-439B-AF9D-BAE8B20877E0}" v="101" dt="2026-01-22T17:25:53.724"/>
    <p1510:client id="{A1CDCFA4-7FE5-40A5-8BCF-6262C1CC9F5C}" v="1175" dt="2026-01-21T04:35:22.396"/>
    <p1510:client id="{F9DE8A7D-69FD-45AE-8238-656E45E16FD6}" v="12" dt="2026-01-21T02:15:37.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4EA9C34B4B151A7/Apra%20Chapter%20Strategies%20That%20Worked_ColumnClust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4EA9C34B4B151A7/Apra%20Chapter%20Strategies%20That%20Worked_ColumnClustered%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04EA9C34B4B151A7/Apra%20Chapter%20Strategies%20That%20Worked_ColumnClustered%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04EA9C34B4B151A7/Apra%20Chapter%20Strategies%20That%20Worked_Pi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 of Members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45F8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Higher Education</c:v>
                </c:pt>
                <c:pt idx="1">
                  <c:v>Healthcare</c:v>
                </c:pt>
                <c:pt idx="2">
                  <c:v>Arts &amp; Culture/Museum</c:v>
                </c:pt>
                <c:pt idx="3">
                  <c:v>Social Services</c:v>
                </c:pt>
                <c:pt idx="4">
                  <c:v>Environment/Conservation</c:v>
                </c:pt>
                <c:pt idx="5">
                  <c:v>Other</c:v>
                </c:pt>
              </c:strCache>
            </c:strRef>
          </c:cat>
          <c:val>
            <c:numRef>
              <c:f>Sheet1!$B$2:$B$7</c:f>
              <c:numCache>
                <c:formatCode>General</c:formatCode>
                <c:ptCount val="6"/>
                <c:pt idx="0">
                  <c:v>54</c:v>
                </c:pt>
                <c:pt idx="1">
                  <c:v>19</c:v>
                </c:pt>
                <c:pt idx="2">
                  <c:v>7</c:v>
                </c:pt>
                <c:pt idx="3">
                  <c:v>4</c:v>
                </c:pt>
                <c:pt idx="4">
                  <c:v>1</c:v>
                </c:pt>
                <c:pt idx="5">
                  <c:v>8</c:v>
                </c:pt>
              </c:numCache>
            </c:numRef>
          </c:val>
          <c:extLst>
            <c:ext xmlns:c16="http://schemas.microsoft.com/office/drawing/2014/chart" uri="{C3380CC4-5D6E-409C-BE32-E72D297353CC}">
              <c16:uniqueId val="{00000089-AF42-4154-997F-93A938C7D5B6}"/>
            </c:ext>
          </c:extLst>
        </c:ser>
        <c:dLbls>
          <c:dLblPos val="outEnd"/>
          <c:showLegendKey val="0"/>
          <c:showVal val="1"/>
          <c:showCatName val="0"/>
          <c:showSerName val="0"/>
          <c:showPercent val="0"/>
          <c:showBubbleSize val="0"/>
        </c:dLbls>
        <c:gapWidth val="47"/>
        <c:axId val="1631657487"/>
        <c:axId val="1631661327"/>
      </c:barChart>
      <c:catAx>
        <c:axId val="163165748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E2841"/>
                </a:solidFill>
                <a:latin typeface="+mn-lt"/>
                <a:ea typeface="+mn-ea"/>
                <a:cs typeface="+mn-cs"/>
              </a:defRPr>
            </a:pPr>
            <a:endParaRPr lang="en-US"/>
          </a:p>
        </c:txPr>
        <c:crossAx val="1631661327"/>
        <c:crosses val="autoZero"/>
        <c:auto val="1"/>
        <c:lblAlgn val="ctr"/>
        <c:lblOffset val="100"/>
        <c:noMultiLvlLbl val="0"/>
      </c:catAx>
      <c:valAx>
        <c:axId val="1631661327"/>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31657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Apra-IL Annual Revenue</a:t>
            </a:r>
          </a:p>
        </c:rich>
      </c:tx>
      <c:layout>
        <c:manualLayout>
          <c:xMode val="edge"/>
          <c:yMode val="edge"/>
          <c:x val="0.31138305628463109"/>
          <c:y val="3.215926493108729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Revenue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Sheet1!$B$2:$B$10</c:f>
              <c:numCache>
                <c:formatCode>"$"#,##0_);[Red]\("$"#,##0\)</c:formatCode>
                <c:ptCount val="9"/>
                <c:pt idx="0">
                  <c:v>5165</c:v>
                </c:pt>
                <c:pt idx="1">
                  <c:v>5555</c:v>
                </c:pt>
                <c:pt idx="2">
                  <c:v>3915</c:v>
                </c:pt>
                <c:pt idx="3">
                  <c:v>3310</c:v>
                </c:pt>
                <c:pt idx="4">
                  <c:v>1480</c:v>
                </c:pt>
                <c:pt idx="5">
                  <c:v>2440</c:v>
                </c:pt>
                <c:pt idx="6">
                  <c:v>2880</c:v>
                </c:pt>
                <c:pt idx="7">
                  <c:v>7750</c:v>
                </c:pt>
                <c:pt idx="8">
                  <c:v>9460</c:v>
                </c:pt>
              </c:numCache>
            </c:numRef>
          </c:val>
          <c:extLst>
            <c:ext xmlns:c16="http://schemas.microsoft.com/office/drawing/2014/chart" uri="{C3380CC4-5D6E-409C-BE32-E72D297353CC}">
              <c16:uniqueId val="{00000000-3F44-4C6A-A6AC-E2090DBE1893}"/>
            </c:ext>
          </c:extLst>
        </c:ser>
        <c:dLbls>
          <c:dLblPos val="outEnd"/>
          <c:showLegendKey val="0"/>
          <c:showVal val="1"/>
          <c:showCatName val="0"/>
          <c:showSerName val="0"/>
          <c:showPercent val="0"/>
          <c:showBubbleSize val="0"/>
        </c:dLbls>
        <c:gapWidth val="219"/>
        <c:overlap val="-27"/>
        <c:axId val="1396534816"/>
        <c:axId val="1396525216"/>
      </c:barChart>
      <c:catAx>
        <c:axId val="139653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525216"/>
        <c:crosses val="autoZero"/>
        <c:auto val="1"/>
        <c:lblAlgn val="ctr"/>
        <c:lblOffset val="100"/>
        <c:noMultiLvlLbl val="0"/>
      </c:catAx>
      <c:valAx>
        <c:axId val="13965252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53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Apra-IL In-Person Event Attendance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Sheet1!$B$1</c:f>
              <c:strCache>
                <c:ptCount val="1"/>
                <c:pt idx="0">
                  <c:v>Attendees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2017 (spring)</c:v>
                </c:pt>
                <c:pt idx="1">
                  <c:v>2017 (fall)</c:v>
                </c:pt>
                <c:pt idx="2">
                  <c:v>2018 (spring)</c:v>
                </c:pt>
                <c:pt idx="3">
                  <c:v>2018 (fall)</c:v>
                </c:pt>
                <c:pt idx="4">
                  <c:v>2019 (spring)</c:v>
                </c:pt>
                <c:pt idx="5">
                  <c:v>2019 (fall)</c:v>
                </c:pt>
                <c:pt idx="6">
                  <c:v>2023</c:v>
                </c:pt>
                <c:pt idx="7">
                  <c:v>2024</c:v>
                </c:pt>
                <c:pt idx="8">
                  <c:v>2025</c:v>
                </c:pt>
              </c:strCache>
            </c:strRef>
          </c:cat>
          <c:val>
            <c:numRef>
              <c:f>Sheet1!$B$2:$B$10</c:f>
              <c:numCache>
                <c:formatCode>General</c:formatCode>
                <c:ptCount val="9"/>
                <c:pt idx="0">
                  <c:v>52</c:v>
                </c:pt>
                <c:pt idx="1">
                  <c:v>29</c:v>
                </c:pt>
                <c:pt idx="2">
                  <c:v>53</c:v>
                </c:pt>
                <c:pt idx="3">
                  <c:v>35</c:v>
                </c:pt>
                <c:pt idx="4">
                  <c:v>45</c:v>
                </c:pt>
                <c:pt idx="5">
                  <c:v>37</c:v>
                </c:pt>
                <c:pt idx="6">
                  <c:v>27</c:v>
                </c:pt>
                <c:pt idx="7">
                  <c:v>34</c:v>
                </c:pt>
                <c:pt idx="8">
                  <c:v>63</c:v>
                </c:pt>
              </c:numCache>
            </c:numRef>
          </c:val>
          <c:extLst>
            <c:ext xmlns:c16="http://schemas.microsoft.com/office/drawing/2014/chart" uri="{C3380CC4-5D6E-409C-BE32-E72D297353CC}">
              <c16:uniqueId val="{00000011-1E6E-4CAB-9579-F2F5E90A90F9}"/>
            </c:ext>
          </c:extLst>
        </c:ser>
        <c:ser>
          <c:idx val="2"/>
          <c:order val="1"/>
          <c:tx>
            <c:strRef>
              <c:f>Sheet1!$C$1</c:f>
              <c:strCache>
                <c:ptCount val="1"/>
                <c:pt idx="0">
                  <c:v>Organizations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2017 (spring)</c:v>
                </c:pt>
                <c:pt idx="1">
                  <c:v>2017 (fall)</c:v>
                </c:pt>
                <c:pt idx="2">
                  <c:v>2018 (spring)</c:v>
                </c:pt>
                <c:pt idx="3">
                  <c:v>2018 (fall)</c:v>
                </c:pt>
                <c:pt idx="4">
                  <c:v>2019 (spring)</c:v>
                </c:pt>
                <c:pt idx="5">
                  <c:v>2019 (fall)</c:v>
                </c:pt>
                <c:pt idx="6">
                  <c:v>2023</c:v>
                </c:pt>
                <c:pt idx="7">
                  <c:v>2024</c:v>
                </c:pt>
                <c:pt idx="8">
                  <c:v>2025</c:v>
                </c:pt>
              </c:strCache>
            </c:strRef>
          </c:cat>
          <c:val>
            <c:numRef>
              <c:f>Sheet1!$C$2:$C$10</c:f>
              <c:numCache>
                <c:formatCode>General</c:formatCode>
                <c:ptCount val="9"/>
                <c:pt idx="0">
                  <c:v>36</c:v>
                </c:pt>
                <c:pt idx="1">
                  <c:v>23</c:v>
                </c:pt>
                <c:pt idx="2">
                  <c:v>34</c:v>
                </c:pt>
                <c:pt idx="3">
                  <c:v>27</c:v>
                </c:pt>
                <c:pt idx="4">
                  <c:v>25</c:v>
                </c:pt>
                <c:pt idx="5">
                  <c:v>28</c:v>
                </c:pt>
                <c:pt idx="6">
                  <c:v>15</c:v>
                </c:pt>
                <c:pt idx="7">
                  <c:v>16</c:v>
                </c:pt>
                <c:pt idx="8">
                  <c:v>34</c:v>
                </c:pt>
              </c:numCache>
            </c:numRef>
          </c:val>
          <c:extLst>
            <c:ext xmlns:c16="http://schemas.microsoft.com/office/drawing/2014/chart" uri="{C3380CC4-5D6E-409C-BE32-E72D297353CC}">
              <c16:uniqueId val="{00000013-1E6E-4CAB-9579-F2F5E90A90F9}"/>
            </c:ext>
          </c:extLst>
        </c:ser>
        <c:dLbls>
          <c:dLblPos val="outEnd"/>
          <c:showLegendKey val="0"/>
          <c:showVal val="1"/>
          <c:showCatName val="0"/>
          <c:showSerName val="0"/>
          <c:showPercent val="0"/>
          <c:showBubbleSize val="0"/>
        </c:dLbls>
        <c:gapWidth val="219"/>
        <c:overlap val="-27"/>
        <c:axId val="1396542016"/>
        <c:axId val="1396524256"/>
      </c:barChart>
      <c:catAx>
        <c:axId val="139654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524256"/>
        <c:crosses val="autoZero"/>
        <c:auto val="1"/>
        <c:lblAlgn val="ctr"/>
        <c:lblOffset val="100"/>
        <c:noMultiLvlLbl val="0"/>
      </c:catAx>
      <c:valAx>
        <c:axId val="1396524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9654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2025 Chapter Revenue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12-49AC-96F5-04FBCBA9D4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12-49AC-96F5-04FBCBA9D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12-49AC-96F5-04FBCBA9D4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12-49AC-96F5-04FBCBA9D4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12-49AC-96F5-04FBCBA9D4CC}"/>
              </c:ext>
            </c:extLst>
          </c:dPt>
          <c:dLbls>
            <c:dLbl>
              <c:idx val="0"/>
              <c:layout>
                <c:manualLayout>
                  <c:x val="1.9389491832190263E-2"/>
                  <c:y val="7.2985747299515846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C12-49AC-96F5-04FBCBA9D4CC}"/>
                </c:ext>
              </c:extLst>
            </c:dLbl>
            <c:dLbl>
              <c:idx val="1"/>
              <c:layout>
                <c:manualLayout>
                  <c:x val="7.1656934305118533E-2"/>
                  <c:y val="-1.800796812749003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1C12-49AC-96F5-04FBCBA9D4CC}"/>
                </c:ext>
              </c:extLst>
            </c:dLbl>
            <c:dLbl>
              <c:idx val="2"/>
              <c:layout>
                <c:manualLayout>
                  <c:x val="-3.0294745558324537E-3"/>
                  <c:y val="3.0070583806506259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1C12-49AC-96F5-04FBCBA9D4CC}"/>
                </c:ext>
              </c:extLst>
            </c:dLbl>
            <c:dLbl>
              <c:idx val="3"/>
              <c:layout>
                <c:manualLayout>
                  <c:x val="3.612492007299321E-3"/>
                  <c:y val="7.392372766153235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1C12-49AC-96F5-04FBCBA9D4CC}"/>
                </c:ext>
              </c:extLst>
            </c:dLbl>
            <c:dLbl>
              <c:idx val="4"/>
              <c:layout>
                <c:manualLayout>
                  <c:x val="0.1809810730339266"/>
                  <c:y val="5.976095617529880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1C12-49AC-96F5-04FBCBA9D4C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Symposium Registration</c:v>
                </c:pt>
                <c:pt idx="1">
                  <c:v>Webinar Registration</c:v>
                </c:pt>
                <c:pt idx="2">
                  <c:v>Membership Dues</c:v>
                </c:pt>
                <c:pt idx="3">
                  <c:v>Sponsorship</c:v>
                </c:pt>
                <c:pt idx="4">
                  <c:v>Webinar Store Purchases</c:v>
                </c:pt>
              </c:strCache>
            </c:strRef>
          </c:cat>
          <c:val>
            <c:numRef>
              <c:f>Sheet1!$B$2:$B$6</c:f>
              <c:numCache>
                <c:formatCode>"$"#,##0_);[Red]\("$"#,##0\)</c:formatCode>
                <c:ptCount val="5"/>
                <c:pt idx="0">
                  <c:v>3520</c:v>
                </c:pt>
                <c:pt idx="1">
                  <c:v>1170</c:v>
                </c:pt>
                <c:pt idx="2">
                  <c:v>3670</c:v>
                </c:pt>
                <c:pt idx="3">
                  <c:v>1000</c:v>
                </c:pt>
                <c:pt idx="4">
                  <c:v>100</c:v>
                </c:pt>
              </c:numCache>
            </c:numRef>
          </c:val>
          <c:extLst>
            <c:ext xmlns:c16="http://schemas.microsoft.com/office/drawing/2014/chart" uri="{C3380CC4-5D6E-409C-BE32-E72D297353CC}">
              <c16:uniqueId val="{00000000-2A2A-47EE-A227-3BE8C530FCC7}"/>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32146-D6CC-450D-BFA1-5B34D36C13E5}"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en-US"/>
        </a:p>
      </dgm:t>
    </dgm:pt>
    <dgm:pt modelId="{5F46F8F3-AFBD-454C-B1F8-FF775EF13798}">
      <dgm:prSet phldrT="[Text]" phldr="0"/>
      <dgm:spPr/>
      <dgm:t>
        <a:bodyPr/>
        <a:lstStyle/>
        <a:p>
          <a:pPr rtl="0"/>
          <a:r>
            <a:rPr lang="en-US">
              <a:latin typeface="Bahnschrift"/>
            </a:rPr>
            <a:t>Logging into Apra-IL</a:t>
          </a:r>
          <a:endParaRPr lang="en-US"/>
        </a:p>
      </dgm:t>
    </dgm:pt>
    <dgm:pt modelId="{72636B76-02F4-439B-9B1B-27B867BE8783}" type="parTrans" cxnId="{06DFE4A1-6AA9-4A5C-99FE-2F719153D348}">
      <dgm:prSet/>
      <dgm:spPr/>
      <dgm:t>
        <a:bodyPr/>
        <a:lstStyle/>
        <a:p>
          <a:endParaRPr lang="en-US"/>
        </a:p>
      </dgm:t>
    </dgm:pt>
    <dgm:pt modelId="{889B5C88-5274-4BFA-A2F6-AB8BF5E33AC1}" type="sibTrans" cxnId="{06DFE4A1-6AA9-4A5C-99FE-2F719153D348}">
      <dgm:prSet/>
      <dgm:spPr/>
      <dgm:t>
        <a:bodyPr/>
        <a:lstStyle/>
        <a:p>
          <a:endParaRPr lang="en-US"/>
        </a:p>
      </dgm:t>
    </dgm:pt>
    <dgm:pt modelId="{0D85DFEC-FDF7-42D1-A63B-A77E76E63946}">
      <dgm:prSet phldrT="[Text]" phldr="0"/>
      <dgm:spPr/>
      <dgm:t>
        <a:bodyPr/>
        <a:lstStyle/>
        <a:p>
          <a:pPr rtl="0"/>
          <a:r>
            <a:rPr lang="en-US">
              <a:latin typeface="Bahnschrift"/>
            </a:rPr>
            <a:t>Attending an Event</a:t>
          </a:r>
          <a:endParaRPr lang="en-US"/>
        </a:p>
      </dgm:t>
    </dgm:pt>
    <dgm:pt modelId="{CA5259B3-4219-484E-99D7-2ECF83D3F7B1}" type="parTrans" cxnId="{92CD6B64-F6F4-45E2-8095-148A49F264B9}">
      <dgm:prSet/>
      <dgm:spPr/>
      <dgm:t>
        <a:bodyPr/>
        <a:lstStyle/>
        <a:p>
          <a:endParaRPr lang="en-US"/>
        </a:p>
      </dgm:t>
    </dgm:pt>
    <dgm:pt modelId="{D633528E-891A-478D-BA21-0F363D91F1D9}" type="sibTrans" cxnId="{92CD6B64-F6F4-45E2-8095-148A49F264B9}">
      <dgm:prSet/>
      <dgm:spPr/>
      <dgm:t>
        <a:bodyPr/>
        <a:lstStyle/>
        <a:p>
          <a:endParaRPr lang="en-US"/>
        </a:p>
      </dgm:t>
    </dgm:pt>
    <dgm:pt modelId="{2B99B226-13E4-424E-ACD1-599BF1995905}">
      <dgm:prSet phldrT="[Text]" phldr="0"/>
      <dgm:spPr/>
      <dgm:t>
        <a:bodyPr/>
        <a:lstStyle/>
        <a:p>
          <a:pPr rtl="0"/>
          <a:r>
            <a:rPr lang="en-US">
              <a:latin typeface="Bahnschrift"/>
            </a:rPr>
            <a:t>Clicking through a Link</a:t>
          </a:r>
          <a:endParaRPr lang="en-US"/>
        </a:p>
      </dgm:t>
    </dgm:pt>
    <dgm:pt modelId="{2DED1CEF-5875-4DBC-87C8-BA04BAC6D2CB}" type="parTrans" cxnId="{AA52DF9E-DD91-420B-84D2-8505A29FC7DE}">
      <dgm:prSet/>
      <dgm:spPr/>
      <dgm:t>
        <a:bodyPr/>
        <a:lstStyle/>
        <a:p>
          <a:endParaRPr lang="en-US"/>
        </a:p>
      </dgm:t>
    </dgm:pt>
    <dgm:pt modelId="{F3ED5DCE-5C74-444F-96B2-ED19756BC02C}" type="sibTrans" cxnId="{AA52DF9E-DD91-420B-84D2-8505A29FC7DE}">
      <dgm:prSet/>
      <dgm:spPr/>
      <dgm:t>
        <a:bodyPr/>
        <a:lstStyle/>
        <a:p>
          <a:endParaRPr lang="en-US"/>
        </a:p>
      </dgm:t>
    </dgm:pt>
    <dgm:pt modelId="{54759A36-D72C-4CE1-AE08-CB012711B4AF}" type="pres">
      <dgm:prSet presAssocID="{9A132146-D6CC-450D-BFA1-5B34D36C13E5}" presName="Name0" presStyleCnt="0">
        <dgm:presLayoutVars>
          <dgm:dir/>
          <dgm:resizeHandles val="exact"/>
        </dgm:presLayoutVars>
      </dgm:prSet>
      <dgm:spPr/>
    </dgm:pt>
    <dgm:pt modelId="{E850C062-6C7F-4BB0-A3B2-301A7638A1F2}" type="pres">
      <dgm:prSet presAssocID="{5F46F8F3-AFBD-454C-B1F8-FF775EF13798}" presName="Name5" presStyleLbl="vennNode1" presStyleIdx="0" presStyleCnt="3">
        <dgm:presLayoutVars>
          <dgm:bulletEnabled val="1"/>
        </dgm:presLayoutVars>
      </dgm:prSet>
      <dgm:spPr/>
    </dgm:pt>
    <dgm:pt modelId="{1677E407-9844-408D-A462-7F62702976AA}" type="pres">
      <dgm:prSet presAssocID="{889B5C88-5274-4BFA-A2F6-AB8BF5E33AC1}" presName="space" presStyleCnt="0"/>
      <dgm:spPr/>
    </dgm:pt>
    <dgm:pt modelId="{9971786C-AEA6-4DCC-A41F-F7B5EBF546B1}" type="pres">
      <dgm:prSet presAssocID="{0D85DFEC-FDF7-42D1-A63B-A77E76E63946}" presName="Name5" presStyleLbl="vennNode1" presStyleIdx="1" presStyleCnt="3">
        <dgm:presLayoutVars>
          <dgm:bulletEnabled val="1"/>
        </dgm:presLayoutVars>
      </dgm:prSet>
      <dgm:spPr/>
    </dgm:pt>
    <dgm:pt modelId="{658F115D-34F5-4A6D-9F3F-B453A755E386}" type="pres">
      <dgm:prSet presAssocID="{D633528E-891A-478D-BA21-0F363D91F1D9}" presName="space" presStyleCnt="0"/>
      <dgm:spPr/>
    </dgm:pt>
    <dgm:pt modelId="{58962323-1236-44B8-A4E0-465EAC67C2D7}" type="pres">
      <dgm:prSet presAssocID="{2B99B226-13E4-424E-ACD1-599BF1995905}" presName="Name5" presStyleLbl="vennNode1" presStyleIdx="2" presStyleCnt="3">
        <dgm:presLayoutVars>
          <dgm:bulletEnabled val="1"/>
        </dgm:presLayoutVars>
      </dgm:prSet>
      <dgm:spPr/>
    </dgm:pt>
  </dgm:ptLst>
  <dgm:cxnLst>
    <dgm:cxn modelId="{B4010728-F5A5-4618-AE51-AC2E663BB73B}" type="presOf" srcId="{9A132146-D6CC-450D-BFA1-5B34D36C13E5}" destId="{54759A36-D72C-4CE1-AE08-CB012711B4AF}" srcOrd="0" destOrd="0" presId="urn:microsoft.com/office/officeart/2005/8/layout/venn3"/>
    <dgm:cxn modelId="{7C814F2F-D6E7-46B7-BDD3-8493A3E4F9AD}" type="presOf" srcId="{0D85DFEC-FDF7-42D1-A63B-A77E76E63946}" destId="{9971786C-AEA6-4DCC-A41F-F7B5EBF546B1}" srcOrd="0" destOrd="0" presId="urn:microsoft.com/office/officeart/2005/8/layout/venn3"/>
    <dgm:cxn modelId="{3F559D30-DD62-4A45-81B0-36E3FA0F7AA2}" type="presOf" srcId="{5F46F8F3-AFBD-454C-B1F8-FF775EF13798}" destId="{E850C062-6C7F-4BB0-A3B2-301A7638A1F2}" srcOrd="0" destOrd="0" presId="urn:microsoft.com/office/officeart/2005/8/layout/venn3"/>
    <dgm:cxn modelId="{92CD6B64-F6F4-45E2-8095-148A49F264B9}" srcId="{9A132146-D6CC-450D-BFA1-5B34D36C13E5}" destId="{0D85DFEC-FDF7-42D1-A63B-A77E76E63946}" srcOrd="1" destOrd="0" parTransId="{CA5259B3-4219-484E-99D7-2ECF83D3F7B1}" sibTransId="{D633528E-891A-478D-BA21-0F363D91F1D9}"/>
    <dgm:cxn modelId="{5F86AA8C-2EA6-44A2-BF93-EF88C75FDB00}" type="presOf" srcId="{2B99B226-13E4-424E-ACD1-599BF1995905}" destId="{58962323-1236-44B8-A4E0-465EAC67C2D7}" srcOrd="0" destOrd="0" presId="urn:microsoft.com/office/officeart/2005/8/layout/venn3"/>
    <dgm:cxn modelId="{AA52DF9E-DD91-420B-84D2-8505A29FC7DE}" srcId="{9A132146-D6CC-450D-BFA1-5B34D36C13E5}" destId="{2B99B226-13E4-424E-ACD1-599BF1995905}" srcOrd="2" destOrd="0" parTransId="{2DED1CEF-5875-4DBC-87C8-BA04BAC6D2CB}" sibTransId="{F3ED5DCE-5C74-444F-96B2-ED19756BC02C}"/>
    <dgm:cxn modelId="{06DFE4A1-6AA9-4A5C-99FE-2F719153D348}" srcId="{9A132146-D6CC-450D-BFA1-5B34D36C13E5}" destId="{5F46F8F3-AFBD-454C-B1F8-FF775EF13798}" srcOrd="0" destOrd="0" parTransId="{72636B76-02F4-439B-9B1B-27B867BE8783}" sibTransId="{889B5C88-5274-4BFA-A2F6-AB8BF5E33AC1}"/>
    <dgm:cxn modelId="{7184EA0F-1617-4071-83E1-4729EA88C9A7}" type="presParOf" srcId="{54759A36-D72C-4CE1-AE08-CB012711B4AF}" destId="{E850C062-6C7F-4BB0-A3B2-301A7638A1F2}" srcOrd="0" destOrd="0" presId="urn:microsoft.com/office/officeart/2005/8/layout/venn3"/>
    <dgm:cxn modelId="{888013DE-F5F6-413D-942A-1998D07D1B88}" type="presParOf" srcId="{54759A36-D72C-4CE1-AE08-CB012711B4AF}" destId="{1677E407-9844-408D-A462-7F62702976AA}" srcOrd="1" destOrd="0" presId="urn:microsoft.com/office/officeart/2005/8/layout/venn3"/>
    <dgm:cxn modelId="{269EB0EC-58CB-4266-B7F9-F0CBBF6A7636}" type="presParOf" srcId="{54759A36-D72C-4CE1-AE08-CB012711B4AF}" destId="{9971786C-AEA6-4DCC-A41F-F7B5EBF546B1}" srcOrd="2" destOrd="0" presId="urn:microsoft.com/office/officeart/2005/8/layout/venn3"/>
    <dgm:cxn modelId="{324D19A6-D277-4C1A-B82B-E54E1C720809}" type="presParOf" srcId="{54759A36-D72C-4CE1-AE08-CB012711B4AF}" destId="{658F115D-34F5-4A6D-9F3F-B453A755E386}" srcOrd="3" destOrd="0" presId="urn:microsoft.com/office/officeart/2005/8/layout/venn3"/>
    <dgm:cxn modelId="{319CF215-C4F5-4998-8270-CECA4ED70C0F}" type="presParOf" srcId="{54759A36-D72C-4CE1-AE08-CB012711B4AF}" destId="{58962323-1236-44B8-A4E0-465EAC67C2D7}"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A4B9BE-BEBF-43FD-BA3F-05E1CE3C379E}"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0EAE9263-942E-4E55-9D3B-063C8C2CEBE8}">
      <dgm:prSet phldrT="[Text]" phldr="0"/>
      <dgm:spPr/>
      <dgm:t>
        <a:bodyPr/>
        <a:lstStyle/>
        <a:p>
          <a:pPr rtl="0"/>
          <a:r>
            <a:rPr lang="en-US">
              <a:latin typeface="Bahnschrift"/>
            </a:rPr>
            <a:t>WildApricot API</a:t>
          </a:r>
          <a:endParaRPr lang="en-US"/>
        </a:p>
      </dgm:t>
    </dgm:pt>
    <dgm:pt modelId="{F2D366A5-9E45-44B5-AB5F-14A0E094AC81}" type="parTrans" cxnId="{9CBBC252-234C-4E57-A2F9-DB6244C7522C}">
      <dgm:prSet/>
      <dgm:spPr/>
      <dgm:t>
        <a:bodyPr/>
        <a:lstStyle/>
        <a:p>
          <a:endParaRPr lang="en-US"/>
        </a:p>
      </dgm:t>
    </dgm:pt>
    <dgm:pt modelId="{3FABD338-6664-4968-9AE9-7666B22599FA}" type="sibTrans" cxnId="{9CBBC252-234C-4E57-A2F9-DB6244C7522C}">
      <dgm:prSet/>
      <dgm:spPr/>
      <dgm:t>
        <a:bodyPr/>
        <a:lstStyle/>
        <a:p>
          <a:endParaRPr lang="en-US"/>
        </a:p>
      </dgm:t>
    </dgm:pt>
    <dgm:pt modelId="{565FC0B0-27CB-427B-B3C8-F704E74BD731}">
      <dgm:prSet phldrT="[Text]" phldr="0"/>
      <dgm:spPr/>
      <dgm:t>
        <a:bodyPr/>
        <a:lstStyle/>
        <a:p>
          <a:pPr rtl="0"/>
          <a:r>
            <a:rPr lang="en-US">
              <a:latin typeface="Bahnschrift"/>
            </a:rPr>
            <a:t>Contacts API</a:t>
          </a:r>
          <a:endParaRPr lang="en-US"/>
        </a:p>
      </dgm:t>
    </dgm:pt>
    <dgm:pt modelId="{787AF3E8-258D-4349-B78C-F82AF5A55CF8}" type="parTrans" cxnId="{8CDAD8E4-51EF-410C-884E-182AA7057053}">
      <dgm:prSet/>
      <dgm:spPr/>
      <dgm:t>
        <a:bodyPr/>
        <a:lstStyle/>
        <a:p>
          <a:endParaRPr lang="en-US"/>
        </a:p>
      </dgm:t>
    </dgm:pt>
    <dgm:pt modelId="{B4AAD8EA-23A2-4441-A998-C399944390B0}" type="sibTrans" cxnId="{8CDAD8E4-51EF-410C-884E-182AA7057053}">
      <dgm:prSet/>
      <dgm:spPr/>
      <dgm:t>
        <a:bodyPr/>
        <a:lstStyle/>
        <a:p>
          <a:endParaRPr lang="en-US"/>
        </a:p>
      </dgm:t>
    </dgm:pt>
    <dgm:pt modelId="{885E2588-6D8B-45D3-8D01-0218D722ECF2}">
      <dgm:prSet phldrT="[Text]" phldr="0"/>
      <dgm:spPr/>
      <dgm:t>
        <a:bodyPr/>
        <a:lstStyle/>
        <a:p>
          <a:pPr rtl="0"/>
          <a:r>
            <a:rPr lang="en-US">
              <a:latin typeface="Bahnschrift"/>
            </a:rPr>
            <a:t>Membership API</a:t>
          </a:r>
          <a:endParaRPr lang="en-US"/>
        </a:p>
      </dgm:t>
    </dgm:pt>
    <dgm:pt modelId="{25A1B8FA-855C-44E0-9768-9C866335A116}" type="parTrans" cxnId="{CBEF5F39-91B6-4323-B0E9-C35C319811D7}">
      <dgm:prSet/>
      <dgm:spPr/>
      <dgm:t>
        <a:bodyPr/>
        <a:lstStyle/>
        <a:p>
          <a:endParaRPr lang="en-US"/>
        </a:p>
      </dgm:t>
    </dgm:pt>
    <dgm:pt modelId="{82016339-C293-4F95-BA47-7AA2E597DF76}" type="sibTrans" cxnId="{CBEF5F39-91B6-4323-B0E9-C35C319811D7}">
      <dgm:prSet/>
      <dgm:spPr/>
      <dgm:t>
        <a:bodyPr/>
        <a:lstStyle/>
        <a:p>
          <a:endParaRPr lang="en-US"/>
        </a:p>
      </dgm:t>
    </dgm:pt>
    <dgm:pt modelId="{6F47A81F-89D0-4F00-BDE4-239D31785392}">
      <dgm:prSet phldr="0"/>
      <dgm:spPr/>
      <dgm:t>
        <a:bodyPr/>
        <a:lstStyle/>
        <a:p>
          <a:pPr rtl="0"/>
          <a:r>
            <a:rPr lang="en-US">
              <a:latin typeface="Bahnschrift"/>
            </a:rPr>
            <a:t>Events API</a:t>
          </a:r>
        </a:p>
      </dgm:t>
    </dgm:pt>
    <dgm:pt modelId="{41851509-D123-4D87-8473-06FF16EEB43B}" type="parTrans" cxnId="{5F0991A6-B9C5-426F-AA15-B59744740BFC}">
      <dgm:prSet/>
      <dgm:spPr/>
    </dgm:pt>
    <dgm:pt modelId="{E78E9C08-2D21-4FAE-91EA-DE3D0FD2280A}" type="sibTrans" cxnId="{5F0991A6-B9C5-426F-AA15-B59744740BFC}">
      <dgm:prSet/>
      <dgm:spPr/>
    </dgm:pt>
    <dgm:pt modelId="{F2C3011C-C24A-4294-9EC1-DD7A252B70D6}">
      <dgm:prSet phldr="0"/>
      <dgm:spPr/>
      <dgm:t>
        <a:bodyPr/>
        <a:lstStyle/>
        <a:p>
          <a:pPr rtl="0"/>
          <a:r>
            <a:rPr lang="en-US">
              <a:latin typeface="Bahnschrift"/>
            </a:rPr>
            <a:t>Finances API</a:t>
          </a:r>
        </a:p>
      </dgm:t>
    </dgm:pt>
    <dgm:pt modelId="{F793B750-4EC5-454B-B3F4-5F03728CA07D}" type="parTrans" cxnId="{A77605CF-D53D-4C15-8332-3D132CBB85EE}">
      <dgm:prSet/>
      <dgm:spPr/>
    </dgm:pt>
    <dgm:pt modelId="{8CE9FF63-26B5-4FA6-AD6E-79E4D1C263B4}" type="sibTrans" cxnId="{A77605CF-D53D-4C15-8332-3D132CBB85EE}">
      <dgm:prSet/>
      <dgm:spPr/>
    </dgm:pt>
    <dgm:pt modelId="{136721DA-C71F-470F-89F2-829DA680C3FD}">
      <dgm:prSet phldr="0"/>
      <dgm:spPr/>
      <dgm:t>
        <a:bodyPr/>
        <a:lstStyle/>
        <a:p>
          <a:pPr rtl="0"/>
          <a:r>
            <a:rPr lang="en-US">
              <a:latin typeface="Bahnschrift"/>
            </a:rPr>
            <a:t>Emailing API</a:t>
          </a:r>
        </a:p>
      </dgm:t>
    </dgm:pt>
    <dgm:pt modelId="{8881EE93-363E-47CC-A4C6-277BBCC6E13B}" type="parTrans" cxnId="{92C17BF5-661E-457C-9F01-001A531306E7}">
      <dgm:prSet/>
      <dgm:spPr/>
    </dgm:pt>
    <dgm:pt modelId="{2143E5FF-9513-429B-9591-B5930898CDBF}" type="sibTrans" cxnId="{92C17BF5-661E-457C-9F01-001A531306E7}">
      <dgm:prSet/>
      <dgm:spPr/>
    </dgm:pt>
    <dgm:pt modelId="{24F24EE1-6DF7-4BDD-AA98-F637021E88FC}">
      <dgm:prSet phldr="0"/>
      <dgm:spPr/>
      <dgm:t>
        <a:bodyPr/>
        <a:lstStyle/>
        <a:p>
          <a:pPr rtl="0"/>
          <a:r>
            <a:rPr lang="en-US">
              <a:latin typeface="Bahnschrift"/>
            </a:rPr>
            <a:t>Online Store API</a:t>
          </a:r>
        </a:p>
      </dgm:t>
    </dgm:pt>
    <dgm:pt modelId="{42119488-E42D-4E36-B703-A9E14A35B8E4}" type="parTrans" cxnId="{F59BE524-2FC4-4DB8-A469-E94E490E6302}">
      <dgm:prSet/>
      <dgm:spPr/>
    </dgm:pt>
    <dgm:pt modelId="{06470C2E-82F2-4B74-86ED-160938BE887D}" type="sibTrans" cxnId="{F59BE524-2FC4-4DB8-A469-E94E490E6302}">
      <dgm:prSet/>
      <dgm:spPr/>
    </dgm:pt>
    <dgm:pt modelId="{7967C756-F616-4679-9CBC-A9F38CF7B439}">
      <dgm:prSet phldr="0"/>
      <dgm:spPr/>
      <dgm:t>
        <a:bodyPr/>
        <a:lstStyle/>
        <a:p>
          <a:pPr rtl="0"/>
          <a:r>
            <a:rPr lang="en-US" sz="1400">
              <a:latin typeface="Bahnschrift"/>
            </a:rPr>
            <a:t>Contacts</a:t>
          </a:r>
        </a:p>
      </dgm:t>
    </dgm:pt>
    <dgm:pt modelId="{69BF9D0D-CFFE-499F-82B6-BFF333DBEE5E}" type="parTrans" cxnId="{AE1C1C3D-D74A-400A-9CC9-4C51A66F9F58}">
      <dgm:prSet/>
      <dgm:spPr/>
    </dgm:pt>
    <dgm:pt modelId="{8096FE0D-1C8A-44DE-88AA-320768E60C74}" type="sibTrans" cxnId="{AE1C1C3D-D74A-400A-9CC9-4C51A66F9F58}">
      <dgm:prSet/>
      <dgm:spPr/>
    </dgm:pt>
    <dgm:pt modelId="{E7157AEF-32A4-4DED-BF66-2D409C466158}">
      <dgm:prSet phldr="0"/>
      <dgm:spPr/>
      <dgm:t>
        <a:bodyPr/>
        <a:lstStyle/>
        <a:p>
          <a:pPr rtl="0"/>
          <a:r>
            <a:rPr lang="en-US" sz="1400">
              <a:latin typeface="Bahnschrift"/>
            </a:rPr>
            <a:t>Contact Field Values</a:t>
          </a:r>
        </a:p>
      </dgm:t>
    </dgm:pt>
    <dgm:pt modelId="{D035CC29-6B38-44B8-A3AB-63AF25C6E113}" type="parTrans" cxnId="{07E3BBB3-6ADC-4A62-8F0A-834CCA91393B}">
      <dgm:prSet/>
      <dgm:spPr/>
    </dgm:pt>
    <dgm:pt modelId="{63D6B014-BEDE-4309-B630-1DA920EC1E78}" type="sibTrans" cxnId="{07E3BBB3-6ADC-4A62-8F0A-834CCA91393B}">
      <dgm:prSet/>
      <dgm:spPr/>
    </dgm:pt>
    <dgm:pt modelId="{DD5AB774-DFBB-4A00-9F48-0262818C61C7}">
      <dgm:prSet phldr="0"/>
      <dgm:spPr/>
      <dgm:t>
        <a:bodyPr/>
        <a:lstStyle/>
        <a:p>
          <a:pPr rtl="0"/>
          <a:r>
            <a:rPr lang="en-US" sz="1400">
              <a:latin typeface="Bahnschrift"/>
            </a:rPr>
            <a:t>Membership Levels</a:t>
          </a:r>
        </a:p>
      </dgm:t>
    </dgm:pt>
    <dgm:pt modelId="{15E7DE28-3DD0-4332-8C85-A2EE719FA702}" type="parTrans" cxnId="{5D263CAF-A661-431B-86C0-8FC4E4841F7E}">
      <dgm:prSet/>
      <dgm:spPr/>
    </dgm:pt>
    <dgm:pt modelId="{48FD9A50-6CAE-46A5-8D7C-BF994E87B2E8}" type="sibTrans" cxnId="{5D263CAF-A661-431B-86C0-8FC4E4841F7E}">
      <dgm:prSet/>
      <dgm:spPr/>
    </dgm:pt>
    <dgm:pt modelId="{EAF41015-94D2-419A-A2E3-3E786AA274B6}">
      <dgm:prSet phldr="0"/>
      <dgm:spPr/>
      <dgm:t>
        <a:bodyPr/>
        <a:lstStyle/>
        <a:p>
          <a:pPr rtl="0"/>
          <a:r>
            <a:rPr lang="en-US" sz="1400">
              <a:latin typeface="Bahnschrift"/>
            </a:rPr>
            <a:t>Event Information</a:t>
          </a:r>
        </a:p>
      </dgm:t>
    </dgm:pt>
    <dgm:pt modelId="{42136288-A84D-4811-966F-0DDE0409EACE}" type="parTrans" cxnId="{B842BBED-ABB4-44CB-A928-6C047D17570B}">
      <dgm:prSet/>
      <dgm:spPr/>
    </dgm:pt>
    <dgm:pt modelId="{BCAB3E2A-8EA0-413F-9991-9DD34B6DB120}" type="sibTrans" cxnId="{B842BBED-ABB4-44CB-A928-6C047D17570B}">
      <dgm:prSet/>
      <dgm:spPr/>
    </dgm:pt>
    <dgm:pt modelId="{F402E952-72E0-4F12-8C6F-7B28661C783F}">
      <dgm:prSet phldr="0"/>
      <dgm:spPr/>
      <dgm:t>
        <a:bodyPr/>
        <a:lstStyle/>
        <a:p>
          <a:pPr rtl="0"/>
          <a:r>
            <a:rPr lang="en-US" sz="1400">
              <a:latin typeface="Bahnschrift"/>
            </a:rPr>
            <a:t>Event Registrations</a:t>
          </a:r>
        </a:p>
      </dgm:t>
    </dgm:pt>
    <dgm:pt modelId="{DD8C35E0-D41F-45F0-8ADF-E29FC6611AF2}" type="parTrans" cxnId="{D43B83DF-2C09-4D0D-87DB-1CB7A2C36B52}">
      <dgm:prSet/>
      <dgm:spPr/>
    </dgm:pt>
    <dgm:pt modelId="{DE715E68-42DB-448D-BE81-18C817DE7309}" type="sibTrans" cxnId="{D43B83DF-2C09-4D0D-87DB-1CB7A2C36B52}">
      <dgm:prSet/>
      <dgm:spPr/>
    </dgm:pt>
    <dgm:pt modelId="{E9AE4874-DE72-4448-9CC0-C116AD1C9326}">
      <dgm:prSet phldr="0"/>
      <dgm:spPr/>
      <dgm:t>
        <a:bodyPr/>
        <a:lstStyle/>
        <a:p>
          <a:pPr rtl="0"/>
          <a:r>
            <a:rPr lang="en-US" sz="1400">
              <a:latin typeface="Bahnschrift"/>
            </a:rPr>
            <a:t>Event Registration Types</a:t>
          </a:r>
        </a:p>
      </dgm:t>
    </dgm:pt>
    <dgm:pt modelId="{83D644E5-DCB0-4017-8729-DDE3F10AED11}" type="parTrans" cxnId="{8F1EE994-0300-42EC-A673-7F11D5059BB3}">
      <dgm:prSet/>
      <dgm:spPr/>
    </dgm:pt>
    <dgm:pt modelId="{8F33F2E0-69E6-46F1-802F-FF4D2F3AA83B}" type="sibTrans" cxnId="{8F1EE994-0300-42EC-A673-7F11D5059BB3}">
      <dgm:prSet/>
      <dgm:spPr/>
    </dgm:pt>
    <dgm:pt modelId="{B0EADDBA-027E-499B-9ADE-7782FAE563A6}">
      <dgm:prSet phldr="0"/>
      <dgm:spPr/>
      <dgm:t>
        <a:bodyPr/>
        <a:lstStyle/>
        <a:p>
          <a:pPr rtl="0"/>
          <a:r>
            <a:rPr lang="en-US" sz="1400">
              <a:latin typeface="Bahnschrift"/>
            </a:rPr>
            <a:t>Registration Fields</a:t>
          </a:r>
        </a:p>
      </dgm:t>
    </dgm:pt>
    <dgm:pt modelId="{D182F471-C89B-48E4-B6D2-D25735FDA05C}" type="parTrans" cxnId="{E5E56C58-143E-42EC-A974-69989F00CF99}">
      <dgm:prSet/>
      <dgm:spPr/>
    </dgm:pt>
    <dgm:pt modelId="{D8347BB4-E49D-47E3-A746-42D64DCB57A6}" type="sibTrans" cxnId="{E5E56C58-143E-42EC-A974-69989F00CF99}">
      <dgm:prSet/>
      <dgm:spPr/>
    </dgm:pt>
    <dgm:pt modelId="{96E0E5CD-2210-4DCB-A2B6-4280FB5A6171}">
      <dgm:prSet phldr="0"/>
      <dgm:spPr/>
      <dgm:t>
        <a:bodyPr/>
        <a:lstStyle/>
        <a:p>
          <a:pPr rtl="0"/>
          <a:r>
            <a:rPr lang="en-US" sz="1400">
              <a:latin typeface="Bahnschrift"/>
            </a:rPr>
            <a:t>Event Tags</a:t>
          </a:r>
        </a:p>
      </dgm:t>
    </dgm:pt>
    <dgm:pt modelId="{75CB9F33-B21F-4C8C-B5E5-E357B32DD207}" type="parTrans" cxnId="{F5FE9976-BE4F-4A10-9B47-2718F5868B3F}">
      <dgm:prSet/>
      <dgm:spPr/>
    </dgm:pt>
    <dgm:pt modelId="{402FCFF8-7FB1-4526-9874-079626B5F5F6}" type="sibTrans" cxnId="{F5FE9976-BE4F-4A10-9B47-2718F5868B3F}">
      <dgm:prSet/>
      <dgm:spPr/>
    </dgm:pt>
    <dgm:pt modelId="{48A8FDBE-125F-4ED6-8A38-4022FF450362}">
      <dgm:prSet phldr="0"/>
      <dgm:spPr/>
      <dgm:t>
        <a:bodyPr/>
        <a:lstStyle/>
        <a:p>
          <a:r>
            <a:rPr lang="en-US" sz="1400">
              <a:latin typeface="Bahnschrift"/>
            </a:rPr>
            <a:t>Invoices</a:t>
          </a:r>
        </a:p>
      </dgm:t>
    </dgm:pt>
    <dgm:pt modelId="{56836A28-1FEF-4E07-A7AE-10CE0D2342EC}" type="parTrans" cxnId="{FB938C8F-9E5C-4279-B700-3C2CF1DB6088}">
      <dgm:prSet/>
      <dgm:spPr/>
    </dgm:pt>
    <dgm:pt modelId="{37D8656F-14A9-4558-8906-6313AD6F9BC9}" type="sibTrans" cxnId="{FB938C8F-9E5C-4279-B700-3C2CF1DB6088}">
      <dgm:prSet/>
      <dgm:spPr/>
    </dgm:pt>
    <dgm:pt modelId="{EDCF7C6A-07B5-4B1C-9655-ABEFABA44239}">
      <dgm:prSet phldr="0"/>
      <dgm:spPr/>
      <dgm:t>
        <a:bodyPr/>
        <a:lstStyle/>
        <a:p>
          <a:r>
            <a:rPr lang="en-US" sz="1400">
              <a:latin typeface="Bahnschrift"/>
            </a:rPr>
            <a:t>Payments</a:t>
          </a:r>
        </a:p>
      </dgm:t>
    </dgm:pt>
    <dgm:pt modelId="{CFEB38BC-7F87-4A89-AD0A-491859935AE3}" type="parTrans" cxnId="{773CA796-269D-444D-9A2A-F87BC2198F54}">
      <dgm:prSet/>
      <dgm:spPr/>
    </dgm:pt>
    <dgm:pt modelId="{F8D5FC7F-FD1E-4633-9056-1ED1AD7A43C2}" type="sibTrans" cxnId="{773CA796-269D-444D-9A2A-F87BC2198F54}">
      <dgm:prSet/>
      <dgm:spPr/>
    </dgm:pt>
    <dgm:pt modelId="{834865B4-1214-4BF0-ACC1-540920A9C92C}">
      <dgm:prSet phldr="0"/>
      <dgm:spPr/>
      <dgm:t>
        <a:bodyPr/>
        <a:lstStyle/>
        <a:p>
          <a:pPr rtl="0"/>
          <a:r>
            <a:rPr lang="en-US" sz="1400">
              <a:latin typeface="Bahnschrift"/>
            </a:rPr>
            <a:t>Payment Allocations</a:t>
          </a:r>
        </a:p>
      </dgm:t>
    </dgm:pt>
    <dgm:pt modelId="{EB290CEB-8C08-4B45-9C34-9B7C2F7F9F59}" type="parTrans" cxnId="{13CCFB3F-7EC4-4258-9262-954E45B0F4EF}">
      <dgm:prSet/>
      <dgm:spPr/>
    </dgm:pt>
    <dgm:pt modelId="{442B99EF-3CBF-4F78-9325-EEA32D308021}" type="sibTrans" cxnId="{13CCFB3F-7EC4-4258-9262-954E45B0F4EF}">
      <dgm:prSet/>
      <dgm:spPr/>
    </dgm:pt>
    <dgm:pt modelId="{CA791673-8D40-4261-AB74-6928B7EBE9C2}">
      <dgm:prSet phldr="0"/>
      <dgm:spPr/>
      <dgm:t>
        <a:bodyPr/>
        <a:lstStyle/>
        <a:p>
          <a:r>
            <a:rPr lang="en-US" sz="1400">
              <a:latin typeface="Bahnschrift"/>
            </a:rPr>
            <a:t>Tenders</a:t>
          </a:r>
          <a:endParaRPr lang="en-US" sz="1400"/>
        </a:p>
      </dgm:t>
    </dgm:pt>
    <dgm:pt modelId="{C526F5C1-B79A-4B68-8DC4-4FE1FC94F4B3}" type="parTrans" cxnId="{ED8330E4-660E-40F8-ADFE-BE0A0591408E}">
      <dgm:prSet/>
      <dgm:spPr/>
    </dgm:pt>
    <dgm:pt modelId="{72FC3C4C-B423-4028-87DF-6FB19B8B6668}" type="sibTrans" cxnId="{ED8330E4-660E-40F8-ADFE-BE0A0591408E}">
      <dgm:prSet/>
      <dgm:spPr/>
    </dgm:pt>
    <dgm:pt modelId="{5C0D3329-73B3-4295-B446-1244FB799FCF}">
      <dgm:prSet phldr="0"/>
      <dgm:spPr/>
      <dgm:t>
        <a:bodyPr/>
        <a:lstStyle/>
        <a:p>
          <a:pPr rtl="0"/>
          <a:r>
            <a:rPr lang="en-US" sz="1400">
              <a:latin typeface="Bahnschrift"/>
            </a:rPr>
            <a:t>Refunds</a:t>
          </a:r>
          <a:endParaRPr lang="en-US" sz="1800">
            <a:latin typeface="Bahnschrift"/>
          </a:endParaRPr>
        </a:p>
      </dgm:t>
    </dgm:pt>
    <dgm:pt modelId="{534E6450-CB6D-4AD8-B026-DA3E85E393D0}" type="parTrans" cxnId="{24D9964C-200E-4FC0-910F-82E6E1E0A483}">
      <dgm:prSet/>
      <dgm:spPr/>
    </dgm:pt>
    <dgm:pt modelId="{D46E3B4E-EFE6-4D58-93D2-0C15D1F0B482}" type="sibTrans" cxnId="{24D9964C-200E-4FC0-910F-82E6E1E0A483}">
      <dgm:prSet/>
      <dgm:spPr/>
    </dgm:pt>
    <dgm:pt modelId="{49902F7F-D79B-40F0-AF7B-F85E79CD6FD5}">
      <dgm:prSet phldr="0"/>
      <dgm:spPr/>
      <dgm:t>
        <a:bodyPr/>
        <a:lstStyle/>
        <a:p>
          <a:r>
            <a:rPr lang="en-US" sz="1400">
              <a:latin typeface="Bahnschrift"/>
            </a:rPr>
            <a:t>Sent Emails</a:t>
          </a:r>
        </a:p>
      </dgm:t>
    </dgm:pt>
    <dgm:pt modelId="{42324BE7-1CF5-4843-8157-1896AAA557CA}" type="parTrans" cxnId="{5EB9779D-3780-4203-A5AF-E7EDAA60FE14}">
      <dgm:prSet/>
      <dgm:spPr/>
    </dgm:pt>
    <dgm:pt modelId="{016E0BD1-5FB0-41C1-8EE2-A390823AD29B}" type="sibTrans" cxnId="{5EB9779D-3780-4203-A5AF-E7EDAA60FE14}">
      <dgm:prSet/>
      <dgm:spPr/>
    </dgm:pt>
    <dgm:pt modelId="{D4C50D89-5546-4427-83BC-F3A7EB9DEA1A}">
      <dgm:prSet phldr="0"/>
      <dgm:spPr/>
      <dgm:t>
        <a:bodyPr/>
        <a:lstStyle/>
        <a:p>
          <a:r>
            <a:rPr lang="en-US" sz="1400">
              <a:latin typeface="Bahnschrift"/>
            </a:rPr>
            <a:t>Draft Emails</a:t>
          </a:r>
        </a:p>
      </dgm:t>
    </dgm:pt>
    <dgm:pt modelId="{EB5977B0-D6B5-4D95-A5F4-F1E690FF4CA9}" type="parTrans" cxnId="{A7F62BB5-8D64-45AF-A033-8C0FC01627CF}">
      <dgm:prSet/>
      <dgm:spPr/>
    </dgm:pt>
    <dgm:pt modelId="{C83D9CBF-392F-4391-B8F2-9284F2BBC988}" type="sibTrans" cxnId="{A7F62BB5-8D64-45AF-A033-8C0FC01627CF}">
      <dgm:prSet/>
      <dgm:spPr/>
    </dgm:pt>
    <dgm:pt modelId="{B00B7F89-F2BE-4E4A-8D66-B7F6C14FFE37}">
      <dgm:prSet phldr="0"/>
      <dgm:spPr/>
      <dgm:t>
        <a:bodyPr/>
        <a:lstStyle/>
        <a:p>
          <a:r>
            <a:rPr lang="en-US" sz="1400">
              <a:latin typeface="Bahnschrift"/>
            </a:rPr>
            <a:t>Email Recipients</a:t>
          </a:r>
        </a:p>
      </dgm:t>
    </dgm:pt>
    <dgm:pt modelId="{E36B0085-F248-4F6D-AE5D-6E4E34CB4E51}" type="parTrans" cxnId="{E304B6C8-3C28-49F3-A6FE-A9DE8ED23E5D}">
      <dgm:prSet/>
      <dgm:spPr/>
    </dgm:pt>
    <dgm:pt modelId="{5EF1B02A-0A26-4258-8C99-837873368F2C}" type="sibTrans" cxnId="{E304B6C8-3C28-49F3-A6FE-A9DE8ED23E5D}">
      <dgm:prSet/>
      <dgm:spPr/>
    </dgm:pt>
    <dgm:pt modelId="{779188C3-15C9-4A62-AF80-AAB9D9BC5345}">
      <dgm:prSet phldr="0"/>
      <dgm:spPr/>
      <dgm:t>
        <a:bodyPr/>
        <a:lstStyle/>
        <a:p>
          <a:pPr rtl="0"/>
          <a:r>
            <a:rPr lang="en-US" sz="1400">
              <a:latin typeface="Bahnschrift"/>
            </a:rPr>
            <a:t>Email Link Clicks</a:t>
          </a:r>
        </a:p>
      </dgm:t>
    </dgm:pt>
    <dgm:pt modelId="{C30DC983-954E-4461-9E55-6496237AE019}" type="parTrans" cxnId="{7F692651-B889-4CA2-AC4D-F28AD648484B}">
      <dgm:prSet/>
      <dgm:spPr/>
    </dgm:pt>
    <dgm:pt modelId="{C5A7A0F2-2E33-4AC3-AEDC-97611E07EAB6}" type="sibTrans" cxnId="{7F692651-B889-4CA2-AC4D-F28AD648484B}">
      <dgm:prSet/>
      <dgm:spPr/>
    </dgm:pt>
    <dgm:pt modelId="{B34E6E49-8FA2-4F26-A185-3B598B1783E1}">
      <dgm:prSet phldr="0"/>
      <dgm:spPr/>
      <dgm:t>
        <a:bodyPr/>
        <a:lstStyle/>
        <a:p>
          <a:r>
            <a:rPr lang="en-US" sz="1400">
              <a:latin typeface="Bahnschrift"/>
            </a:rPr>
            <a:t>Orders</a:t>
          </a:r>
        </a:p>
      </dgm:t>
    </dgm:pt>
    <dgm:pt modelId="{4295A340-46A8-4063-A61F-468450D25CF0}" type="parTrans" cxnId="{23CC8B5B-5134-4BE9-B718-C9666C615F12}">
      <dgm:prSet/>
      <dgm:spPr/>
    </dgm:pt>
    <dgm:pt modelId="{01D58FF2-7F57-473A-AE5B-2EBF05229EF2}" type="sibTrans" cxnId="{23CC8B5B-5134-4BE9-B718-C9666C615F12}">
      <dgm:prSet/>
      <dgm:spPr/>
    </dgm:pt>
    <dgm:pt modelId="{EAC5A738-2C3C-4576-9B41-3932692376CE}">
      <dgm:prSet phldr="0"/>
      <dgm:spPr/>
      <dgm:t>
        <a:bodyPr/>
        <a:lstStyle/>
        <a:p>
          <a:r>
            <a:rPr lang="en-US" sz="1400">
              <a:latin typeface="Bahnschrift"/>
            </a:rPr>
            <a:t>Products</a:t>
          </a:r>
        </a:p>
      </dgm:t>
    </dgm:pt>
    <dgm:pt modelId="{5C7F8F89-1EBD-46C7-B80C-D49BB29AE17B}" type="parTrans" cxnId="{5916F5A7-5C72-43F1-9CD5-F45A2E05BA45}">
      <dgm:prSet/>
      <dgm:spPr/>
    </dgm:pt>
    <dgm:pt modelId="{A141972E-BAAE-4B70-B507-7D010FAF9292}" type="sibTrans" cxnId="{5916F5A7-5C72-43F1-9CD5-F45A2E05BA45}">
      <dgm:prSet/>
      <dgm:spPr/>
    </dgm:pt>
    <dgm:pt modelId="{583B6F4E-189D-4912-82D8-1DD56BB18055}" type="pres">
      <dgm:prSet presAssocID="{B2A4B9BE-BEBF-43FD-BA3F-05E1CE3C379E}" presName="hierChild1" presStyleCnt="0">
        <dgm:presLayoutVars>
          <dgm:orgChart val="1"/>
          <dgm:chPref val="1"/>
          <dgm:dir/>
          <dgm:animOne val="branch"/>
          <dgm:animLvl val="lvl"/>
          <dgm:resizeHandles/>
        </dgm:presLayoutVars>
      </dgm:prSet>
      <dgm:spPr/>
    </dgm:pt>
    <dgm:pt modelId="{5BE295CA-F9D9-4FFD-9F7E-179B801A5A90}" type="pres">
      <dgm:prSet presAssocID="{0EAE9263-942E-4E55-9D3B-063C8C2CEBE8}" presName="hierRoot1" presStyleCnt="0">
        <dgm:presLayoutVars>
          <dgm:hierBranch val="init"/>
        </dgm:presLayoutVars>
      </dgm:prSet>
      <dgm:spPr/>
    </dgm:pt>
    <dgm:pt modelId="{66EBA1A0-AB86-467D-A6E6-C60A6D2E4427}" type="pres">
      <dgm:prSet presAssocID="{0EAE9263-942E-4E55-9D3B-063C8C2CEBE8}" presName="rootComposite1" presStyleCnt="0"/>
      <dgm:spPr/>
    </dgm:pt>
    <dgm:pt modelId="{93903A51-11B6-4C9C-A629-82A4F234111A}" type="pres">
      <dgm:prSet presAssocID="{0EAE9263-942E-4E55-9D3B-063C8C2CEBE8}" presName="rootText1" presStyleLbl="node0" presStyleIdx="0" presStyleCnt="1">
        <dgm:presLayoutVars>
          <dgm:chPref val="3"/>
        </dgm:presLayoutVars>
      </dgm:prSet>
      <dgm:spPr/>
    </dgm:pt>
    <dgm:pt modelId="{CAF3229D-5D63-456D-B09A-3A2F2B82408D}" type="pres">
      <dgm:prSet presAssocID="{0EAE9263-942E-4E55-9D3B-063C8C2CEBE8}" presName="rootConnector1" presStyleLbl="node1" presStyleIdx="0" presStyleCnt="0"/>
      <dgm:spPr/>
    </dgm:pt>
    <dgm:pt modelId="{B1000B01-1B4C-4DC0-99D6-B6B7D8564659}" type="pres">
      <dgm:prSet presAssocID="{0EAE9263-942E-4E55-9D3B-063C8C2CEBE8}" presName="hierChild2" presStyleCnt="0"/>
      <dgm:spPr/>
    </dgm:pt>
    <dgm:pt modelId="{BAB9A14C-5AED-472F-A4A6-4B9FDDEE56B9}" type="pres">
      <dgm:prSet presAssocID="{787AF3E8-258D-4349-B78C-F82AF5A55CF8}" presName="Name37" presStyleLbl="parChTrans1D2" presStyleIdx="0" presStyleCnt="6"/>
      <dgm:spPr/>
    </dgm:pt>
    <dgm:pt modelId="{9E553985-B34E-43A1-9789-BEC91BC728C8}" type="pres">
      <dgm:prSet presAssocID="{565FC0B0-27CB-427B-B3C8-F704E74BD731}" presName="hierRoot2" presStyleCnt="0">
        <dgm:presLayoutVars>
          <dgm:hierBranch val="init"/>
        </dgm:presLayoutVars>
      </dgm:prSet>
      <dgm:spPr/>
    </dgm:pt>
    <dgm:pt modelId="{81C7B253-9555-478E-A862-5BFFEE83608F}" type="pres">
      <dgm:prSet presAssocID="{565FC0B0-27CB-427B-B3C8-F704E74BD731}" presName="rootComposite" presStyleCnt="0"/>
      <dgm:spPr/>
    </dgm:pt>
    <dgm:pt modelId="{EC86160C-DEBF-4DBB-A298-E52B75FE7568}" type="pres">
      <dgm:prSet presAssocID="{565FC0B0-27CB-427B-B3C8-F704E74BD731}" presName="rootText" presStyleLbl="node2" presStyleIdx="0" presStyleCnt="6">
        <dgm:presLayoutVars>
          <dgm:chPref val="3"/>
        </dgm:presLayoutVars>
      </dgm:prSet>
      <dgm:spPr/>
    </dgm:pt>
    <dgm:pt modelId="{6D7816C5-4AF6-4C38-A530-C4F5F0715294}" type="pres">
      <dgm:prSet presAssocID="{565FC0B0-27CB-427B-B3C8-F704E74BD731}" presName="rootConnector" presStyleLbl="node2" presStyleIdx="0" presStyleCnt="6"/>
      <dgm:spPr/>
    </dgm:pt>
    <dgm:pt modelId="{E9C07308-B631-49BA-A465-DD82D7F0F8B2}" type="pres">
      <dgm:prSet presAssocID="{565FC0B0-27CB-427B-B3C8-F704E74BD731}" presName="hierChild4" presStyleCnt="0"/>
      <dgm:spPr/>
    </dgm:pt>
    <dgm:pt modelId="{DE57CD67-E581-46E0-B380-671F7A05BD55}" type="pres">
      <dgm:prSet presAssocID="{69BF9D0D-CFFE-499F-82B6-BFF333DBEE5E}" presName="Name37" presStyleLbl="parChTrans1D3" presStyleIdx="0" presStyleCnt="19"/>
      <dgm:spPr/>
    </dgm:pt>
    <dgm:pt modelId="{644E1899-F544-4C89-8369-46A7197F8E1E}" type="pres">
      <dgm:prSet presAssocID="{7967C756-F616-4679-9CBC-A9F38CF7B439}" presName="hierRoot2" presStyleCnt="0">
        <dgm:presLayoutVars>
          <dgm:hierBranch val="init"/>
        </dgm:presLayoutVars>
      </dgm:prSet>
      <dgm:spPr/>
    </dgm:pt>
    <dgm:pt modelId="{DCC2AC96-9FE5-45FD-9CD5-7CA23E48FB78}" type="pres">
      <dgm:prSet presAssocID="{7967C756-F616-4679-9CBC-A9F38CF7B439}" presName="rootComposite" presStyleCnt="0"/>
      <dgm:spPr/>
    </dgm:pt>
    <dgm:pt modelId="{2A23BE45-DB8F-4C7A-9796-CF323E5E1506}" type="pres">
      <dgm:prSet presAssocID="{7967C756-F616-4679-9CBC-A9F38CF7B439}" presName="rootText" presStyleLbl="node3" presStyleIdx="0" presStyleCnt="19">
        <dgm:presLayoutVars>
          <dgm:chPref val="3"/>
        </dgm:presLayoutVars>
      </dgm:prSet>
      <dgm:spPr/>
    </dgm:pt>
    <dgm:pt modelId="{23B7DCB0-93B3-4915-9524-8AA9CD5F254F}" type="pres">
      <dgm:prSet presAssocID="{7967C756-F616-4679-9CBC-A9F38CF7B439}" presName="rootConnector" presStyleLbl="node3" presStyleIdx="0" presStyleCnt="19"/>
      <dgm:spPr/>
    </dgm:pt>
    <dgm:pt modelId="{B3AAC84C-E318-427D-B04C-5BADD5EF86FE}" type="pres">
      <dgm:prSet presAssocID="{7967C756-F616-4679-9CBC-A9F38CF7B439}" presName="hierChild4" presStyleCnt="0"/>
      <dgm:spPr/>
    </dgm:pt>
    <dgm:pt modelId="{BF4FDA03-2B56-40C5-BC41-DF2E3EDBF8BB}" type="pres">
      <dgm:prSet presAssocID="{7967C756-F616-4679-9CBC-A9F38CF7B439}" presName="hierChild5" presStyleCnt="0"/>
      <dgm:spPr/>
    </dgm:pt>
    <dgm:pt modelId="{8E24497D-7988-42DA-86C3-699DBE31D998}" type="pres">
      <dgm:prSet presAssocID="{D035CC29-6B38-44B8-A3AB-63AF25C6E113}" presName="Name37" presStyleLbl="parChTrans1D3" presStyleIdx="1" presStyleCnt="19"/>
      <dgm:spPr/>
    </dgm:pt>
    <dgm:pt modelId="{D5641198-1B01-4F97-BB6D-B29B83ADA743}" type="pres">
      <dgm:prSet presAssocID="{E7157AEF-32A4-4DED-BF66-2D409C466158}" presName="hierRoot2" presStyleCnt="0">
        <dgm:presLayoutVars>
          <dgm:hierBranch val="init"/>
        </dgm:presLayoutVars>
      </dgm:prSet>
      <dgm:spPr/>
    </dgm:pt>
    <dgm:pt modelId="{2984E51B-CB48-404E-9F40-61B705D34D85}" type="pres">
      <dgm:prSet presAssocID="{E7157AEF-32A4-4DED-BF66-2D409C466158}" presName="rootComposite" presStyleCnt="0"/>
      <dgm:spPr/>
    </dgm:pt>
    <dgm:pt modelId="{B6D67308-914C-41A3-BEE0-768F1908B029}" type="pres">
      <dgm:prSet presAssocID="{E7157AEF-32A4-4DED-BF66-2D409C466158}" presName="rootText" presStyleLbl="node3" presStyleIdx="1" presStyleCnt="19">
        <dgm:presLayoutVars>
          <dgm:chPref val="3"/>
        </dgm:presLayoutVars>
      </dgm:prSet>
      <dgm:spPr/>
    </dgm:pt>
    <dgm:pt modelId="{1BE31ACC-6633-44A3-A80A-91539AE9EE48}" type="pres">
      <dgm:prSet presAssocID="{E7157AEF-32A4-4DED-BF66-2D409C466158}" presName="rootConnector" presStyleLbl="node3" presStyleIdx="1" presStyleCnt="19"/>
      <dgm:spPr/>
    </dgm:pt>
    <dgm:pt modelId="{4ABB4EA1-BCFB-4982-B32F-CE42A371529D}" type="pres">
      <dgm:prSet presAssocID="{E7157AEF-32A4-4DED-BF66-2D409C466158}" presName="hierChild4" presStyleCnt="0"/>
      <dgm:spPr/>
    </dgm:pt>
    <dgm:pt modelId="{1C82C9BF-4844-4B39-AB10-CE79D8C88D28}" type="pres">
      <dgm:prSet presAssocID="{E7157AEF-32A4-4DED-BF66-2D409C466158}" presName="hierChild5" presStyleCnt="0"/>
      <dgm:spPr/>
    </dgm:pt>
    <dgm:pt modelId="{9DFCA817-5BBF-4768-BA4F-DBDCF85BA889}" type="pres">
      <dgm:prSet presAssocID="{565FC0B0-27CB-427B-B3C8-F704E74BD731}" presName="hierChild5" presStyleCnt="0"/>
      <dgm:spPr/>
    </dgm:pt>
    <dgm:pt modelId="{AB74DB2D-D21C-4273-AE78-9470092F8F62}" type="pres">
      <dgm:prSet presAssocID="{25A1B8FA-855C-44E0-9768-9C866335A116}" presName="Name37" presStyleLbl="parChTrans1D2" presStyleIdx="1" presStyleCnt="6"/>
      <dgm:spPr/>
    </dgm:pt>
    <dgm:pt modelId="{6C18156A-8222-4DFD-A21F-9D6BDC0F9EB4}" type="pres">
      <dgm:prSet presAssocID="{885E2588-6D8B-45D3-8D01-0218D722ECF2}" presName="hierRoot2" presStyleCnt="0">
        <dgm:presLayoutVars>
          <dgm:hierBranch val="init"/>
        </dgm:presLayoutVars>
      </dgm:prSet>
      <dgm:spPr/>
    </dgm:pt>
    <dgm:pt modelId="{4FEB4B1C-C8D0-4427-8C9F-A61C59F643CB}" type="pres">
      <dgm:prSet presAssocID="{885E2588-6D8B-45D3-8D01-0218D722ECF2}" presName="rootComposite" presStyleCnt="0"/>
      <dgm:spPr/>
    </dgm:pt>
    <dgm:pt modelId="{53D395E5-6D81-4405-AD39-BDDB7E8E86B3}" type="pres">
      <dgm:prSet presAssocID="{885E2588-6D8B-45D3-8D01-0218D722ECF2}" presName="rootText" presStyleLbl="node2" presStyleIdx="1" presStyleCnt="6">
        <dgm:presLayoutVars>
          <dgm:chPref val="3"/>
        </dgm:presLayoutVars>
      </dgm:prSet>
      <dgm:spPr/>
    </dgm:pt>
    <dgm:pt modelId="{F02096FC-8592-42F8-8B21-A9B504FAE135}" type="pres">
      <dgm:prSet presAssocID="{885E2588-6D8B-45D3-8D01-0218D722ECF2}" presName="rootConnector" presStyleLbl="node2" presStyleIdx="1" presStyleCnt="6"/>
      <dgm:spPr/>
    </dgm:pt>
    <dgm:pt modelId="{DAB4DDDB-1F7A-4CC4-A3B4-63EA21688DFD}" type="pres">
      <dgm:prSet presAssocID="{885E2588-6D8B-45D3-8D01-0218D722ECF2}" presName="hierChild4" presStyleCnt="0"/>
      <dgm:spPr/>
    </dgm:pt>
    <dgm:pt modelId="{358C9787-11CA-45EA-ADAB-EA39BA55E345}" type="pres">
      <dgm:prSet presAssocID="{15E7DE28-3DD0-4332-8C85-A2EE719FA702}" presName="Name37" presStyleLbl="parChTrans1D3" presStyleIdx="2" presStyleCnt="19"/>
      <dgm:spPr/>
    </dgm:pt>
    <dgm:pt modelId="{413489AD-E6A6-4382-A296-8131F92D558B}" type="pres">
      <dgm:prSet presAssocID="{DD5AB774-DFBB-4A00-9F48-0262818C61C7}" presName="hierRoot2" presStyleCnt="0">
        <dgm:presLayoutVars>
          <dgm:hierBranch val="init"/>
        </dgm:presLayoutVars>
      </dgm:prSet>
      <dgm:spPr/>
    </dgm:pt>
    <dgm:pt modelId="{1C344AA4-7477-4E6A-811B-CCC858643C4B}" type="pres">
      <dgm:prSet presAssocID="{DD5AB774-DFBB-4A00-9F48-0262818C61C7}" presName="rootComposite" presStyleCnt="0"/>
      <dgm:spPr/>
    </dgm:pt>
    <dgm:pt modelId="{104E159A-6451-49C8-84C5-27E488A55014}" type="pres">
      <dgm:prSet presAssocID="{DD5AB774-DFBB-4A00-9F48-0262818C61C7}" presName="rootText" presStyleLbl="node3" presStyleIdx="2" presStyleCnt="19">
        <dgm:presLayoutVars>
          <dgm:chPref val="3"/>
        </dgm:presLayoutVars>
      </dgm:prSet>
      <dgm:spPr/>
    </dgm:pt>
    <dgm:pt modelId="{5E844F11-0B88-4A29-81C5-807A65ABA0C0}" type="pres">
      <dgm:prSet presAssocID="{DD5AB774-DFBB-4A00-9F48-0262818C61C7}" presName="rootConnector" presStyleLbl="node3" presStyleIdx="2" presStyleCnt="19"/>
      <dgm:spPr/>
    </dgm:pt>
    <dgm:pt modelId="{A7FCD8AC-C36B-4F10-913B-80D988492E32}" type="pres">
      <dgm:prSet presAssocID="{DD5AB774-DFBB-4A00-9F48-0262818C61C7}" presName="hierChild4" presStyleCnt="0"/>
      <dgm:spPr/>
    </dgm:pt>
    <dgm:pt modelId="{1B9CE5F6-073E-4DC3-AEFF-60D3C70615A3}" type="pres">
      <dgm:prSet presAssocID="{DD5AB774-DFBB-4A00-9F48-0262818C61C7}" presName="hierChild5" presStyleCnt="0"/>
      <dgm:spPr/>
    </dgm:pt>
    <dgm:pt modelId="{4E413C84-7497-4C5B-A4B1-2D6B51A36718}" type="pres">
      <dgm:prSet presAssocID="{885E2588-6D8B-45D3-8D01-0218D722ECF2}" presName="hierChild5" presStyleCnt="0"/>
      <dgm:spPr/>
    </dgm:pt>
    <dgm:pt modelId="{D365DFF2-C925-440A-9072-94611B84A4AE}" type="pres">
      <dgm:prSet presAssocID="{41851509-D123-4D87-8473-06FF16EEB43B}" presName="Name37" presStyleLbl="parChTrans1D2" presStyleIdx="2" presStyleCnt="6"/>
      <dgm:spPr/>
    </dgm:pt>
    <dgm:pt modelId="{5ADAF191-0968-48AE-95FF-477D0921DA41}" type="pres">
      <dgm:prSet presAssocID="{6F47A81F-89D0-4F00-BDE4-239D31785392}" presName="hierRoot2" presStyleCnt="0">
        <dgm:presLayoutVars>
          <dgm:hierBranch val="init"/>
        </dgm:presLayoutVars>
      </dgm:prSet>
      <dgm:spPr/>
    </dgm:pt>
    <dgm:pt modelId="{7617D019-31AD-4636-A172-85292B8E566E}" type="pres">
      <dgm:prSet presAssocID="{6F47A81F-89D0-4F00-BDE4-239D31785392}" presName="rootComposite" presStyleCnt="0"/>
      <dgm:spPr/>
    </dgm:pt>
    <dgm:pt modelId="{5338720B-6F49-4C92-82BD-DE8789E2BDA9}" type="pres">
      <dgm:prSet presAssocID="{6F47A81F-89D0-4F00-BDE4-239D31785392}" presName="rootText" presStyleLbl="node2" presStyleIdx="2" presStyleCnt="6">
        <dgm:presLayoutVars>
          <dgm:chPref val="3"/>
        </dgm:presLayoutVars>
      </dgm:prSet>
      <dgm:spPr/>
    </dgm:pt>
    <dgm:pt modelId="{85F178A5-36D1-40D2-8A7D-D2FAE8FD7804}" type="pres">
      <dgm:prSet presAssocID="{6F47A81F-89D0-4F00-BDE4-239D31785392}" presName="rootConnector" presStyleLbl="node2" presStyleIdx="2" presStyleCnt="6"/>
      <dgm:spPr/>
    </dgm:pt>
    <dgm:pt modelId="{756068C3-B478-4DDA-9B03-C98CD478D0F3}" type="pres">
      <dgm:prSet presAssocID="{6F47A81F-89D0-4F00-BDE4-239D31785392}" presName="hierChild4" presStyleCnt="0"/>
      <dgm:spPr/>
    </dgm:pt>
    <dgm:pt modelId="{1603679F-DFDA-4F02-A7F9-C231202C286A}" type="pres">
      <dgm:prSet presAssocID="{42136288-A84D-4811-966F-0DDE0409EACE}" presName="Name37" presStyleLbl="parChTrans1D3" presStyleIdx="3" presStyleCnt="19"/>
      <dgm:spPr/>
    </dgm:pt>
    <dgm:pt modelId="{CDF5BB87-9358-420A-99A1-B8DF1E46C9F6}" type="pres">
      <dgm:prSet presAssocID="{EAF41015-94D2-419A-A2E3-3E786AA274B6}" presName="hierRoot2" presStyleCnt="0">
        <dgm:presLayoutVars>
          <dgm:hierBranch val="init"/>
        </dgm:presLayoutVars>
      </dgm:prSet>
      <dgm:spPr/>
    </dgm:pt>
    <dgm:pt modelId="{D7319EE8-2688-43EE-B329-31EA02A98953}" type="pres">
      <dgm:prSet presAssocID="{EAF41015-94D2-419A-A2E3-3E786AA274B6}" presName="rootComposite" presStyleCnt="0"/>
      <dgm:spPr/>
    </dgm:pt>
    <dgm:pt modelId="{2725090D-A6B1-45E4-996F-EC7D162B5A78}" type="pres">
      <dgm:prSet presAssocID="{EAF41015-94D2-419A-A2E3-3E786AA274B6}" presName="rootText" presStyleLbl="node3" presStyleIdx="3" presStyleCnt="19">
        <dgm:presLayoutVars>
          <dgm:chPref val="3"/>
        </dgm:presLayoutVars>
      </dgm:prSet>
      <dgm:spPr/>
    </dgm:pt>
    <dgm:pt modelId="{B654DDCA-A0E7-4B1D-A8E8-64B4CDC879FC}" type="pres">
      <dgm:prSet presAssocID="{EAF41015-94D2-419A-A2E3-3E786AA274B6}" presName="rootConnector" presStyleLbl="node3" presStyleIdx="3" presStyleCnt="19"/>
      <dgm:spPr/>
    </dgm:pt>
    <dgm:pt modelId="{0D8583F7-573C-48E8-887C-4135105AAB02}" type="pres">
      <dgm:prSet presAssocID="{EAF41015-94D2-419A-A2E3-3E786AA274B6}" presName="hierChild4" presStyleCnt="0"/>
      <dgm:spPr/>
    </dgm:pt>
    <dgm:pt modelId="{A9700EC0-DF4A-443F-BF2E-F3ADD944B45D}" type="pres">
      <dgm:prSet presAssocID="{EAF41015-94D2-419A-A2E3-3E786AA274B6}" presName="hierChild5" presStyleCnt="0"/>
      <dgm:spPr/>
    </dgm:pt>
    <dgm:pt modelId="{671FF083-46C1-4AB0-B1EF-2031DC728D1F}" type="pres">
      <dgm:prSet presAssocID="{DD8C35E0-D41F-45F0-8ADF-E29FC6611AF2}" presName="Name37" presStyleLbl="parChTrans1D3" presStyleIdx="4" presStyleCnt="19"/>
      <dgm:spPr/>
    </dgm:pt>
    <dgm:pt modelId="{44029E43-E9F3-44F6-8406-4A8F357FC31E}" type="pres">
      <dgm:prSet presAssocID="{F402E952-72E0-4F12-8C6F-7B28661C783F}" presName="hierRoot2" presStyleCnt="0">
        <dgm:presLayoutVars>
          <dgm:hierBranch val="init"/>
        </dgm:presLayoutVars>
      </dgm:prSet>
      <dgm:spPr/>
    </dgm:pt>
    <dgm:pt modelId="{DDAC4270-B141-454D-A928-C059607DDBDB}" type="pres">
      <dgm:prSet presAssocID="{F402E952-72E0-4F12-8C6F-7B28661C783F}" presName="rootComposite" presStyleCnt="0"/>
      <dgm:spPr/>
    </dgm:pt>
    <dgm:pt modelId="{695F3864-45C1-415C-9918-67D6B8648666}" type="pres">
      <dgm:prSet presAssocID="{F402E952-72E0-4F12-8C6F-7B28661C783F}" presName="rootText" presStyleLbl="node3" presStyleIdx="4" presStyleCnt="19">
        <dgm:presLayoutVars>
          <dgm:chPref val="3"/>
        </dgm:presLayoutVars>
      </dgm:prSet>
      <dgm:spPr/>
    </dgm:pt>
    <dgm:pt modelId="{7E68C588-F644-4A1B-90B0-F8C4B9D9EC7D}" type="pres">
      <dgm:prSet presAssocID="{F402E952-72E0-4F12-8C6F-7B28661C783F}" presName="rootConnector" presStyleLbl="node3" presStyleIdx="4" presStyleCnt="19"/>
      <dgm:spPr/>
    </dgm:pt>
    <dgm:pt modelId="{3E705209-9956-43A9-8D91-79122D4B7FFA}" type="pres">
      <dgm:prSet presAssocID="{F402E952-72E0-4F12-8C6F-7B28661C783F}" presName="hierChild4" presStyleCnt="0"/>
      <dgm:spPr/>
    </dgm:pt>
    <dgm:pt modelId="{90D259AA-BC1B-4CF3-9FF5-2EF1F17D9A57}" type="pres">
      <dgm:prSet presAssocID="{F402E952-72E0-4F12-8C6F-7B28661C783F}" presName="hierChild5" presStyleCnt="0"/>
      <dgm:spPr/>
    </dgm:pt>
    <dgm:pt modelId="{F1153D5D-424A-440C-B9C3-ABBE43C563AE}" type="pres">
      <dgm:prSet presAssocID="{83D644E5-DCB0-4017-8729-DDE3F10AED11}" presName="Name37" presStyleLbl="parChTrans1D3" presStyleIdx="5" presStyleCnt="19"/>
      <dgm:spPr/>
    </dgm:pt>
    <dgm:pt modelId="{9435E507-F1CF-4490-9F78-0F8407DEB780}" type="pres">
      <dgm:prSet presAssocID="{E9AE4874-DE72-4448-9CC0-C116AD1C9326}" presName="hierRoot2" presStyleCnt="0">
        <dgm:presLayoutVars>
          <dgm:hierBranch val="init"/>
        </dgm:presLayoutVars>
      </dgm:prSet>
      <dgm:spPr/>
    </dgm:pt>
    <dgm:pt modelId="{9A779368-8E73-4BC9-959B-F1ECEEB2AA9D}" type="pres">
      <dgm:prSet presAssocID="{E9AE4874-DE72-4448-9CC0-C116AD1C9326}" presName="rootComposite" presStyleCnt="0"/>
      <dgm:spPr/>
    </dgm:pt>
    <dgm:pt modelId="{17FFC171-B03C-428A-A3DF-0CA13118AF86}" type="pres">
      <dgm:prSet presAssocID="{E9AE4874-DE72-4448-9CC0-C116AD1C9326}" presName="rootText" presStyleLbl="node3" presStyleIdx="5" presStyleCnt="19">
        <dgm:presLayoutVars>
          <dgm:chPref val="3"/>
        </dgm:presLayoutVars>
      </dgm:prSet>
      <dgm:spPr/>
    </dgm:pt>
    <dgm:pt modelId="{634FAEC2-F18B-41F8-B696-2BEA0BF31F4A}" type="pres">
      <dgm:prSet presAssocID="{E9AE4874-DE72-4448-9CC0-C116AD1C9326}" presName="rootConnector" presStyleLbl="node3" presStyleIdx="5" presStyleCnt="19"/>
      <dgm:spPr/>
    </dgm:pt>
    <dgm:pt modelId="{18EB78E7-B9B5-40EF-9CB1-EC01F01CEB4A}" type="pres">
      <dgm:prSet presAssocID="{E9AE4874-DE72-4448-9CC0-C116AD1C9326}" presName="hierChild4" presStyleCnt="0"/>
      <dgm:spPr/>
    </dgm:pt>
    <dgm:pt modelId="{10FBA8BC-CFBE-485F-B281-39857D007732}" type="pres">
      <dgm:prSet presAssocID="{E9AE4874-DE72-4448-9CC0-C116AD1C9326}" presName="hierChild5" presStyleCnt="0"/>
      <dgm:spPr/>
    </dgm:pt>
    <dgm:pt modelId="{3365B804-6164-49FA-BDF3-E7FD60A32BDA}" type="pres">
      <dgm:prSet presAssocID="{D182F471-C89B-48E4-B6D2-D25735FDA05C}" presName="Name37" presStyleLbl="parChTrans1D3" presStyleIdx="6" presStyleCnt="19"/>
      <dgm:spPr/>
    </dgm:pt>
    <dgm:pt modelId="{189E1546-8FCB-4673-BB40-7B649C107D38}" type="pres">
      <dgm:prSet presAssocID="{B0EADDBA-027E-499B-9ADE-7782FAE563A6}" presName="hierRoot2" presStyleCnt="0">
        <dgm:presLayoutVars>
          <dgm:hierBranch val="init"/>
        </dgm:presLayoutVars>
      </dgm:prSet>
      <dgm:spPr/>
    </dgm:pt>
    <dgm:pt modelId="{65D16FF1-368F-4462-8675-1AF8754CA705}" type="pres">
      <dgm:prSet presAssocID="{B0EADDBA-027E-499B-9ADE-7782FAE563A6}" presName="rootComposite" presStyleCnt="0"/>
      <dgm:spPr/>
    </dgm:pt>
    <dgm:pt modelId="{05979202-384A-4733-B6AE-12B85DDCB658}" type="pres">
      <dgm:prSet presAssocID="{B0EADDBA-027E-499B-9ADE-7782FAE563A6}" presName="rootText" presStyleLbl="node3" presStyleIdx="6" presStyleCnt="19">
        <dgm:presLayoutVars>
          <dgm:chPref val="3"/>
        </dgm:presLayoutVars>
      </dgm:prSet>
      <dgm:spPr/>
    </dgm:pt>
    <dgm:pt modelId="{81ADB62C-0C32-4630-8106-3832F4965735}" type="pres">
      <dgm:prSet presAssocID="{B0EADDBA-027E-499B-9ADE-7782FAE563A6}" presName="rootConnector" presStyleLbl="node3" presStyleIdx="6" presStyleCnt="19"/>
      <dgm:spPr/>
    </dgm:pt>
    <dgm:pt modelId="{3F9A48B7-B013-4A97-8E9E-126C048D9EA6}" type="pres">
      <dgm:prSet presAssocID="{B0EADDBA-027E-499B-9ADE-7782FAE563A6}" presName="hierChild4" presStyleCnt="0"/>
      <dgm:spPr/>
    </dgm:pt>
    <dgm:pt modelId="{4D5FB41A-DE79-4317-98B2-1654A131983C}" type="pres">
      <dgm:prSet presAssocID="{B0EADDBA-027E-499B-9ADE-7782FAE563A6}" presName="hierChild5" presStyleCnt="0"/>
      <dgm:spPr/>
    </dgm:pt>
    <dgm:pt modelId="{2758D0FF-4B59-4A2F-8A91-BDC212AFC089}" type="pres">
      <dgm:prSet presAssocID="{75CB9F33-B21F-4C8C-B5E5-E357B32DD207}" presName="Name37" presStyleLbl="parChTrans1D3" presStyleIdx="7" presStyleCnt="19"/>
      <dgm:spPr/>
    </dgm:pt>
    <dgm:pt modelId="{71E51431-57DE-4F95-88EB-DBDB85DF9FC8}" type="pres">
      <dgm:prSet presAssocID="{96E0E5CD-2210-4DCB-A2B6-4280FB5A6171}" presName="hierRoot2" presStyleCnt="0">
        <dgm:presLayoutVars>
          <dgm:hierBranch val="init"/>
        </dgm:presLayoutVars>
      </dgm:prSet>
      <dgm:spPr/>
    </dgm:pt>
    <dgm:pt modelId="{D5846E97-D8EC-466D-B3EA-5083F695D3D9}" type="pres">
      <dgm:prSet presAssocID="{96E0E5CD-2210-4DCB-A2B6-4280FB5A6171}" presName="rootComposite" presStyleCnt="0"/>
      <dgm:spPr/>
    </dgm:pt>
    <dgm:pt modelId="{EC83EB98-E394-4561-A5E4-D860969D5DBE}" type="pres">
      <dgm:prSet presAssocID="{96E0E5CD-2210-4DCB-A2B6-4280FB5A6171}" presName="rootText" presStyleLbl="node3" presStyleIdx="7" presStyleCnt="19">
        <dgm:presLayoutVars>
          <dgm:chPref val="3"/>
        </dgm:presLayoutVars>
      </dgm:prSet>
      <dgm:spPr/>
    </dgm:pt>
    <dgm:pt modelId="{A58A0059-EC2F-456E-9C94-AC558A3727C1}" type="pres">
      <dgm:prSet presAssocID="{96E0E5CD-2210-4DCB-A2B6-4280FB5A6171}" presName="rootConnector" presStyleLbl="node3" presStyleIdx="7" presStyleCnt="19"/>
      <dgm:spPr/>
    </dgm:pt>
    <dgm:pt modelId="{DDA3A3A0-C121-43D8-B2AB-04EABEAD5D44}" type="pres">
      <dgm:prSet presAssocID="{96E0E5CD-2210-4DCB-A2B6-4280FB5A6171}" presName="hierChild4" presStyleCnt="0"/>
      <dgm:spPr/>
    </dgm:pt>
    <dgm:pt modelId="{D4E17B2C-7581-4A1A-9C77-C391DB27D3C0}" type="pres">
      <dgm:prSet presAssocID="{96E0E5CD-2210-4DCB-A2B6-4280FB5A6171}" presName="hierChild5" presStyleCnt="0"/>
      <dgm:spPr/>
    </dgm:pt>
    <dgm:pt modelId="{A653D621-D2E6-4122-A9D3-E8B7996392E3}" type="pres">
      <dgm:prSet presAssocID="{6F47A81F-89D0-4F00-BDE4-239D31785392}" presName="hierChild5" presStyleCnt="0"/>
      <dgm:spPr/>
    </dgm:pt>
    <dgm:pt modelId="{062EA60A-74DF-4B6C-8CB8-739155B7F367}" type="pres">
      <dgm:prSet presAssocID="{F793B750-4EC5-454B-B3F4-5F03728CA07D}" presName="Name37" presStyleLbl="parChTrans1D2" presStyleIdx="3" presStyleCnt="6"/>
      <dgm:spPr/>
    </dgm:pt>
    <dgm:pt modelId="{DF52B997-ABEF-424A-84E1-53E39DCEFF2B}" type="pres">
      <dgm:prSet presAssocID="{F2C3011C-C24A-4294-9EC1-DD7A252B70D6}" presName="hierRoot2" presStyleCnt="0">
        <dgm:presLayoutVars>
          <dgm:hierBranch val="init"/>
        </dgm:presLayoutVars>
      </dgm:prSet>
      <dgm:spPr/>
    </dgm:pt>
    <dgm:pt modelId="{10ABBC6D-5981-4050-AFC9-789A743552E5}" type="pres">
      <dgm:prSet presAssocID="{F2C3011C-C24A-4294-9EC1-DD7A252B70D6}" presName="rootComposite" presStyleCnt="0"/>
      <dgm:spPr/>
    </dgm:pt>
    <dgm:pt modelId="{C8FB3B48-708D-45A9-95D8-61BDCF8C2258}" type="pres">
      <dgm:prSet presAssocID="{F2C3011C-C24A-4294-9EC1-DD7A252B70D6}" presName="rootText" presStyleLbl="node2" presStyleIdx="3" presStyleCnt="6">
        <dgm:presLayoutVars>
          <dgm:chPref val="3"/>
        </dgm:presLayoutVars>
      </dgm:prSet>
      <dgm:spPr/>
    </dgm:pt>
    <dgm:pt modelId="{4708C916-390F-44AB-85CD-51662F3C30D4}" type="pres">
      <dgm:prSet presAssocID="{F2C3011C-C24A-4294-9EC1-DD7A252B70D6}" presName="rootConnector" presStyleLbl="node2" presStyleIdx="3" presStyleCnt="6"/>
      <dgm:spPr/>
    </dgm:pt>
    <dgm:pt modelId="{AC29C533-7CEE-425F-916D-82BA14910BC1}" type="pres">
      <dgm:prSet presAssocID="{F2C3011C-C24A-4294-9EC1-DD7A252B70D6}" presName="hierChild4" presStyleCnt="0"/>
      <dgm:spPr/>
    </dgm:pt>
    <dgm:pt modelId="{BD23AEBA-E1DE-4E60-B4DF-A8B8590CF2C9}" type="pres">
      <dgm:prSet presAssocID="{56836A28-1FEF-4E07-A7AE-10CE0D2342EC}" presName="Name37" presStyleLbl="parChTrans1D3" presStyleIdx="8" presStyleCnt="19"/>
      <dgm:spPr/>
    </dgm:pt>
    <dgm:pt modelId="{B2BA8C21-6610-4182-BF36-EFD874603D25}" type="pres">
      <dgm:prSet presAssocID="{48A8FDBE-125F-4ED6-8A38-4022FF450362}" presName="hierRoot2" presStyleCnt="0">
        <dgm:presLayoutVars>
          <dgm:hierBranch val="init"/>
        </dgm:presLayoutVars>
      </dgm:prSet>
      <dgm:spPr/>
    </dgm:pt>
    <dgm:pt modelId="{D17D0C98-FF2D-40B9-9C5D-5E234165E3C6}" type="pres">
      <dgm:prSet presAssocID="{48A8FDBE-125F-4ED6-8A38-4022FF450362}" presName="rootComposite" presStyleCnt="0"/>
      <dgm:spPr/>
    </dgm:pt>
    <dgm:pt modelId="{922FB939-3C72-4F70-8049-900779B59F17}" type="pres">
      <dgm:prSet presAssocID="{48A8FDBE-125F-4ED6-8A38-4022FF450362}" presName="rootText" presStyleLbl="node3" presStyleIdx="8" presStyleCnt="19">
        <dgm:presLayoutVars>
          <dgm:chPref val="3"/>
        </dgm:presLayoutVars>
      </dgm:prSet>
      <dgm:spPr/>
    </dgm:pt>
    <dgm:pt modelId="{756F4F4E-33DC-4D30-9D97-ACFCFD065EC7}" type="pres">
      <dgm:prSet presAssocID="{48A8FDBE-125F-4ED6-8A38-4022FF450362}" presName="rootConnector" presStyleLbl="node3" presStyleIdx="8" presStyleCnt="19"/>
      <dgm:spPr/>
    </dgm:pt>
    <dgm:pt modelId="{BF061F59-F72F-4334-9FC2-34B7CEBE7C9F}" type="pres">
      <dgm:prSet presAssocID="{48A8FDBE-125F-4ED6-8A38-4022FF450362}" presName="hierChild4" presStyleCnt="0"/>
      <dgm:spPr/>
    </dgm:pt>
    <dgm:pt modelId="{A6C5D492-A1FF-4C04-883D-21EDC99952F8}" type="pres">
      <dgm:prSet presAssocID="{48A8FDBE-125F-4ED6-8A38-4022FF450362}" presName="hierChild5" presStyleCnt="0"/>
      <dgm:spPr/>
    </dgm:pt>
    <dgm:pt modelId="{5BE5FEC9-E0EA-49FA-A2FB-CF8F6E9AE1C8}" type="pres">
      <dgm:prSet presAssocID="{CFEB38BC-7F87-4A89-AD0A-491859935AE3}" presName="Name37" presStyleLbl="parChTrans1D3" presStyleIdx="9" presStyleCnt="19"/>
      <dgm:spPr/>
    </dgm:pt>
    <dgm:pt modelId="{841C9165-209F-451E-8E66-F61EB61549C7}" type="pres">
      <dgm:prSet presAssocID="{EDCF7C6A-07B5-4B1C-9655-ABEFABA44239}" presName="hierRoot2" presStyleCnt="0">
        <dgm:presLayoutVars>
          <dgm:hierBranch val="init"/>
        </dgm:presLayoutVars>
      </dgm:prSet>
      <dgm:spPr/>
    </dgm:pt>
    <dgm:pt modelId="{533CEC02-B689-42D4-BFFE-E94FB2022772}" type="pres">
      <dgm:prSet presAssocID="{EDCF7C6A-07B5-4B1C-9655-ABEFABA44239}" presName="rootComposite" presStyleCnt="0"/>
      <dgm:spPr/>
    </dgm:pt>
    <dgm:pt modelId="{6DC14E9A-C52D-4B83-AB2F-C31328E09301}" type="pres">
      <dgm:prSet presAssocID="{EDCF7C6A-07B5-4B1C-9655-ABEFABA44239}" presName="rootText" presStyleLbl="node3" presStyleIdx="9" presStyleCnt="19">
        <dgm:presLayoutVars>
          <dgm:chPref val="3"/>
        </dgm:presLayoutVars>
      </dgm:prSet>
      <dgm:spPr/>
    </dgm:pt>
    <dgm:pt modelId="{EF40A9AB-4F9E-418C-BE63-6D593C2AE93C}" type="pres">
      <dgm:prSet presAssocID="{EDCF7C6A-07B5-4B1C-9655-ABEFABA44239}" presName="rootConnector" presStyleLbl="node3" presStyleIdx="9" presStyleCnt="19"/>
      <dgm:spPr/>
    </dgm:pt>
    <dgm:pt modelId="{635CF1FD-7AA3-449A-9E97-51D1D4371E17}" type="pres">
      <dgm:prSet presAssocID="{EDCF7C6A-07B5-4B1C-9655-ABEFABA44239}" presName="hierChild4" presStyleCnt="0"/>
      <dgm:spPr/>
    </dgm:pt>
    <dgm:pt modelId="{F7F2D344-E17B-46B8-A95E-46AC5C2C708E}" type="pres">
      <dgm:prSet presAssocID="{EDCF7C6A-07B5-4B1C-9655-ABEFABA44239}" presName="hierChild5" presStyleCnt="0"/>
      <dgm:spPr/>
    </dgm:pt>
    <dgm:pt modelId="{E2276E93-03C9-4E93-BE15-6C9D45268961}" type="pres">
      <dgm:prSet presAssocID="{EB290CEB-8C08-4B45-9C34-9B7C2F7F9F59}" presName="Name37" presStyleLbl="parChTrans1D3" presStyleIdx="10" presStyleCnt="19"/>
      <dgm:spPr/>
    </dgm:pt>
    <dgm:pt modelId="{68E60D74-8CEE-4C4D-92CB-B12954EBC617}" type="pres">
      <dgm:prSet presAssocID="{834865B4-1214-4BF0-ACC1-540920A9C92C}" presName="hierRoot2" presStyleCnt="0">
        <dgm:presLayoutVars>
          <dgm:hierBranch val="init"/>
        </dgm:presLayoutVars>
      </dgm:prSet>
      <dgm:spPr/>
    </dgm:pt>
    <dgm:pt modelId="{9523B764-2145-423A-A242-41E05A72E514}" type="pres">
      <dgm:prSet presAssocID="{834865B4-1214-4BF0-ACC1-540920A9C92C}" presName="rootComposite" presStyleCnt="0"/>
      <dgm:spPr/>
    </dgm:pt>
    <dgm:pt modelId="{BFD937D4-BBB2-4B74-A3A7-283991FF6274}" type="pres">
      <dgm:prSet presAssocID="{834865B4-1214-4BF0-ACC1-540920A9C92C}" presName="rootText" presStyleLbl="node3" presStyleIdx="10" presStyleCnt="19">
        <dgm:presLayoutVars>
          <dgm:chPref val="3"/>
        </dgm:presLayoutVars>
      </dgm:prSet>
      <dgm:spPr/>
    </dgm:pt>
    <dgm:pt modelId="{BED1EB36-F404-4309-9095-D9DC89C9A2F4}" type="pres">
      <dgm:prSet presAssocID="{834865B4-1214-4BF0-ACC1-540920A9C92C}" presName="rootConnector" presStyleLbl="node3" presStyleIdx="10" presStyleCnt="19"/>
      <dgm:spPr/>
    </dgm:pt>
    <dgm:pt modelId="{B8CD0EBE-EECC-4340-872D-A9BCBFED2B5A}" type="pres">
      <dgm:prSet presAssocID="{834865B4-1214-4BF0-ACC1-540920A9C92C}" presName="hierChild4" presStyleCnt="0"/>
      <dgm:spPr/>
    </dgm:pt>
    <dgm:pt modelId="{B76944DB-5059-44B7-9076-27B1AD14AC02}" type="pres">
      <dgm:prSet presAssocID="{834865B4-1214-4BF0-ACC1-540920A9C92C}" presName="hierChild5" presStyleCnt="0"/>
      <dgm:spPr/>
    </dgm:pt>
    <dgm:pt modelId="{32B0E596-C564-436D-8C13-FFFA201536F5}" type="pres">
      <dgm:prSet presAssocID="{534E6450-CB6D-4AD8-B026-DA3E85E393D0}" presName="Name37" presStyleLbl="parChTrans1D3" presStyleIdx="11" presStyleCnt="19"/>
      <dgm:spPr/>
    </dgm:pt>
    <dgm:pt modelId="{2C406B44-6362-4EE1-BA31-85EC93B4D3D4}" type="pres">
      <dgm:prSet presAssocID="{5C0D3329-73B3-4295-B446-1244FB799FCF}" presName="hierRoot2" presStyleCnt="0">
        <dgm:presLayoutVars>
          <dgm:hierBranch val="init"/>
        </dgm:presLayoutVars>
      </dgm:prSet>
      <dgm:spPr/>
    </dgm:pt>
    <dgm:pt modelId="{DF647DCB-02C7-48A2-9AEC-EF62887039A4}" type="pres">
      <dgm:prSet presAssocID="{5C0D3329-73B3-4295-B446-1244FB799FCF}" presName="rootComposite" presStyleCnt="0"/>
      <dgm:spPr/>
    </dgm:pt>
    <dgm:pt modelId="{7596BEC8-2098-4F5E-8013-F7D6D482249A}" type="pres">
      <dgm:prSet presAssocID="{5C0D3329-73B3-4295-B446-1244FB799FCF}" presName="rootText" presStyleLbl="node3" presStyleIdx="11" presStyleCnt="19">
        <dgm:presLayoutVars>
          <dgm:chPref val="3"/>
        </dgm:presLayoutVars>
      </dgm:prSet>
      <dgm:spPr/>
    </dgm:pt>
    <dgm:pt modelId="{6EAF879A-CC3C-42F7-823C-5E327A7E8A15}" type="pres">
      <dgm:prSet presAssocID="{5C0D3329-73B3-4295-B446-1244FB799FCF}" presName="rootConnector" presStyleLbl="node3" presStyleIdx="11" presStyleCnt="19"/>
      <dgm:spPr/>
    </dgm:pt>
    <dgm:pt modelId="{27E49013-184B-4847-9FDC-CEC1C68993A7}" type="pres">
      <dgm:prSet presAssocID="{5C0D3329-73B3-4295-B446-1244FB799FCF}" presName="hierChild4" presStyleCnt="0"/>
      <dgm:spPr/>
    </dgm:pt>
    <dgm:pt modelId="{55D6D4D3-73CC-43C1-89FA-E773D76475AB}" type="pres">
      <dgm:prSet presAssocID="{5C0D3329-73B3-4295-B446-1244FB799FCF}" presName="hierChild5" presStyleCnt="0"/>
      <dgm:spPr/>
    </dgm:pt>
    <dgm:pt modelId="{D14F9012-1371-42BC-85B8-A44DCAA6A6D5}" type="pres">
      <dgm:prSet presAssocID="{C526F5C1-B79A-4B68-8DC4-4FE1FC94F4B3}" presName="Name37" presStyleLbl="parChTrans1D3" presStyleIdx="12" presStyleCnt="19"/>
      <dgm:spPr/>
    </dgm:pt>
    <dgm:pt modelId="{77A4CC7D-6922-468A-96D8-9398A0A79110}" type="pres">
      <dgm:prSet presAssocID="{CA791673-8D40-4261-AB74-6928B7EBE9C2}" presName="hierRoot2" presStyleCnt="0">
        <dgm:presLayoutVars>
          <dgm:hierBranch val="init"/>
        </dgm:presLayoutVars>
      </dgm:prSet>
      <dgm:spPr/>
    </dgm:pt>
    <dgm:pt modelId="{0C987E8E-3C7A-44F7-AAC5-E23F119D15EC}" type="pres">
      <dgm:prSet presAssocID="{CA791673-8D40-4261-AB74-6928B7EBE9C2}" presName="rootComposite" presStyleCnt="0"/>
      <dgm:spPr/>
    </dgm:pt>
    <dgm:pt modelId="{1444EE88-F2D5-4222-A720-D1AB4F895BA5}" type="pres">
      <dgm:prSet presAssocID="{CA791673-8D40-4261-AB74-6928B7EBE9C2}" presName="rootText" presStyleLbl="node3" presStyleIdx="12" presStyleCnt="19">
        <dgm:presLayoutVars>
          <dgm:chPref val="3"/>
        </dgm:presLayoutVars>
      </dgm:prSet>
      <dgm:spPr/>
    </dgm:pt>
    <dgm:pt modelId="{5D9190CA-03E1-4F4F-8509-B674BC83D45B}" type="pres">
      <dgm:prSet presAssocID="{CA791673-8D40-4261-AB74-6928B7EBE9C2}" presName="rootConnector" presStyleLbl="node3" presStyleIdx="12" presStyleCnt="19"/>
      <dgm:spPr/>
    </dgm:pt>
    <dgm:pt modelId="{28AD2EA9-1BC8-4455-BB36-713227B86A71}" type="pres">
      <dgm:prSet presAssocID="{CA791673-8D40-4261-AB74-6928B7EBE9C2}" presName="hierChild4" presStyleCnt="0"/>
      <dgm:spPr/>
    </dgm:pt>
    <dgm:pt modelId="{A6584A06-EAEB-4F1D-A9E7-C76BDC51E4A4}" type="pres">
      <dgm:prSet presAssocID="{CA791673-8D40-4261-AB74-6928B7EBE9C2}" presName="hierChild5" presStyleCnt="0"/>
      <dgm:spPr/>
    </dgm:pt>
    <dgm:pt modelId="{90D889CF-99E0-459E-9025-DB42A1050007}" type="pres">
      <dgm:prSet presAssocID="{F2C3011C-C24A-4294-9EC1-DD7A252B70D6}" presName="hierChild5" presStyleCnt="0"/>
      <dgm:spPr/>
    </dgm:pt>
    <dgm:pt modelId="{B7AD325F-72A7-4397-80FB-D1958FFA55BF}" type="pres">
      <dgm:prSet presAssocID="{8881EE93-363E-47CC-A4C6-277BBCC6E13B}" presName="Name37" presStyleLbl="parChTrans1D2" presStyleIdx="4" presStyleCnt="6"/>
      <dgm:spPr/>
    </dgm:pt>
    <dgm:pt modelId="{704654F3-A0AE-4642-8408-A66F289D2BA4}" type="pres">
      <dgm:prSet presAssocID="{136721DA-C71F-470F-89F2-829DA680C3FD}" presName="hierRoot2" presStyleCnt="0">
        <dgm:presLayoutVars>
          <dgm:hierBranch val="init"/>
        </dgm:presLayoutVars>
      </dgm:prSet>
      <dgm:spPr/>
    </dgm:pt>
    <dgm:pt modelId="{1AE057C2-A9BA-4FF9-AF07-0439AE346211}" type="pres">
      <dgm:prSet presAssocID="{136721DA-C71F-470F-89F2-829DA680C3FD}" presName="rootComposite" presStyleCnt="0"/>
      <dgm:spPr/>
    </dgm:pt>
    <dgm:pt modelId="{8B5A54B8-43BA-4188-B276-84829907664C}" type="pres">
      <dgm:prSet presAssocID="{136721DA-C71F-470F-89F2-829DA680C3FD}" presName="rootText" presStyleLbl="node2" presStyleIdx="4" presStyleCnt="6">
        <dgm:presLayoutVars>
          <dgm:chPref val="3"/>
        </dgm:presLayoutVars>
      </dgm:prSet>
      <dgm:spPr/>
    </dgm:pt>
    <dgm:pt modelId="{6E1DB9DC-F5DF-4CF2-8A65-E7276308D170}" type="pres">
      <dgm:prSet presAssocID="{136721DA-C71F-470F-89F2-829DA680C3FD}" presName="rootConnector" presStyleLbl="node2" presStyleIdx="4" presStyleCnt="6"/>
      <dgm:spPr/>
    </dgm:pt>
    <dgm:pt modelId="{64FD908A-CB26-46B9-ACE4-772D1CF22ECC}" type="pres">
      <dgm:prSet presAssocID="{136721DA-C71F-470F-89F2-829DA680C3FD}" presName="hierChild4" presStyleCnt="0"/>
      <dgm:spPr/>
    </dgm:pt>
    <dgm:pt modelId="{BD17FF58-F550-473E-9D50-C0B75039F6B3}" type="pres">
      <dgm:prSet presAssocID="{42324BE7-1CF5-4843-8157-1896AAA557CA}" presName="Name37" presStyleLbl="parChTrans1D3" presStyleIdx="13" presStyleCnt="19"/>
      <dgm:spPr/>
    </dgm:pt>
    <dgm:pt modelId="{232EFD05-D399-4DE3-9F6E-405B72FECC7C}" type="pres">
      <dgm:prSet presAssocID="{49902F7F-D79B-40F0-AF7B-F85E79CD6FD5}" presName="hierRoot2" presStyleCnt="0">
        <dgm:presLayoutVars>
          <dgm:hierBranch val="init"/>
        </dgm:presLayoutVars>
      </dgm:prSet>
      <dgm:spPr/>
    </dgm:pt>
    <dgm:pt modelId="{80BB49BB-8B51-4292-8C85-9CECDFF01B41}" type="pres">
      <dgm:prSet presAssocID="{49902F7F-D79B-40F0-AF7B-F85E79CD6FD5}" presName="rootComposite" presStyleCnt="0"/>
      <dgm:spPr/>
    </dgm:pt>
    <dgm:pt modelId="{E91082F7-B8B1-4CAF-9745-FA1A1E70B9B5}" type="pres">
      <dgm:prSet presAssocID="{49902F7F-D79B-40F0-AF7B-F85E79CD6FD5}" presName="rootText" presStyleLbl="node3" presStyleIdx="13" presStyleCnt="19">
        <dgm:presLayoutVars>
          <dgm:chPref val="3"/>
        </dgm:presLayoutVars>
      </dgm:prSet>
      <dgm:spPr/>
    </dgm:pt>
    <dgm:pt modelId="{C7D24A32-1102-4B76-BB55-ECF6E43DE6EC}" type="pres">
      <dgm:prSet presAssocID="{49902F7F-D79B-40F0-AF7B-F85E79CD6FD5}" presName="rootConnector" presStyleLbl="node3" presStyleIdx="13" presStyleCnt="19"/>
      <dgm:spPr/>
    </dgm:pt>
    <dgm:pt modelId="{0A121FA1-761A-4494-A194-4A9879EF46FB}" type="pres">
      <dgm:prSet presAssocID="{49902F7F-D79B-40F0-AF7B-F85E79CD6FD5}" presName="hierChild4" presStyleCnt="0"/>
      <dgm:spPr/>
    </dgm:pt>
    <dgm:pt modelId="{153786B6-D566-46BD-B43C-FDA8DC31A45E}" type="pres">
      <dgm:prSet presAssocID="{49902F7F-D79B-40F0-AF7B-F85E79CD6FD5}" presName="hierChild5" presStyleCnt="0"/>
      <dgm:spPr/>
    </dgm:pt>
    <dgm:pt modelId="{AC431DA2-D20B-44D3-81C9-88BF6293AA14}" type="pres">
      <dgm:prSet presAssocID="{EB5977B0-D6B5-4D95-A5F4-F1E690FF4CA9}" presName="Name37" presStyleLbl="parChTrans1D3" presStyleIdx="14" presStyleCnt="19"/>
      <dgm:spPr/>
    </dgm:pt>
    <dgm:pt modelId="{27CDB65D-9C43-42B1-916F-BC16703FFD9D}" type="pres">
      <dgm:prSet presAssocID="{D4C50D89-5546-4427-83BC-F3A7EB9DEA1A}" presName="hierRoot2" presStyleCnt="0">
        <dgm:presLayoutVars>
          <dgm:hierBranch val="init"/>
        </dgm:presLayoutVars>
      </dgm:prSet>
      <dgm:spPr/>
    </dgm:pt>
    <dgm:pt modelId="{92DCD8E0-46AF-4524-991B-D721B0140CBA}" type="pres">
      <dgm:prSet presAssocID="{D4C50D89-5546-4427-83BC-F3A7EB9DEA1A}" presName="rootComposite" presStyleCnt="0"/>
      <dgm:spPr/>
    </dgm:pt>
    <dgm:pt modelId="{DEA8D564-C1FA-4CB1-B5C4-5889848131D3}" type="pres">
      <dgm:prSet presAssocID="{D4C50D89-5546-4427-83BC-F3A7EB9DEA1A}" presName="rootText" presStyleLbl="node3" presStyleIdx="14" presStyleCnt="19">
        <dgm:presLayoutVars>
          <dgm:chPref val="3"/>
        </dgm:presLayoutVars>
      </dgm:prSet>
      <dgm:spPr/>
    </dgm:pt>
    <dgm:pt modelId="{72FEAC31-E61C-4318-8FD4-55339ECD31A4}" type="pres">
      <dgm:prSet presAssocID="{D4C50D89-5546-4427-83BC-F3A7EB9DEA1A}" presName="rootConnector" presStyleLbl="node3" presStyleIdx="14" presStyleCnt="19"/>
      <dgm:spPr/>
    </dgm:pt>
    <dgm:pt modelId="{F5674592-2A61-4C41-8EE8-B06AD57EF626}" type="pres">
      <dgm:prSet presAssocID="{D4C50D89-5546-4427-83BC-F3A7EB9DEA1A}" presName="hierChild4" presStyleCnt="0"/>
      <dgm:spPr/>
    </dgm:pt>
    <dgm:pt modelId="{BC1BC54F-AEAD-49DE-BDEA-0476C461476C}" type="pres">
      <dgm:prSet presAssocID="{D4C50D89-5546-4427-83BC-F3A7EB9DEA1A}" presName="hierChild5" presStyleCnt="0"/>
      <dgm:spPr/>
    </dgm:pt>
    <dgm:pt modelId="{804CB33F-7B5B-4AE8-9138-EA6D62DA3EA1}" type="pres">
      <dgm:prSet presAssocID="{E36B0085-F248-4F6D-AE5D-6E4E34CB4E51}" presName="Name37" presStyleLbl="parChTrans1D3" presStyleIdx="15" presStyleCnt="19"/>
      <dgm:spPr/>
    </dgm:pt>
    <dgm:pt modelId="{88BC385F-782A-4B77-A050-BA7DB10FC24A}" type="pres">
      <dgm:prSet presAssocID="{B00B7F89-F2BE-4E4A-8D66-B7F6C14FFE37}" presName="hierRoot2" presStyleCnt="0">
        <dgm:presLayoutVars>
          <dgm:hierBranch val="init"/>
        </dgm:presLayoutVars>
      </dgm:prSet>
      <dgm:spPr/>
    </dgm:pt>
    <dgm:pt modelId="{036ADC6A-3AF2-430C-BB36-FF2D867EF85A}" type="pres">
      <dgm:prSet presAssocID="{B00B7F89-F2BE-4E4A-8D66-B7F6C14FFE37}" presName="rootComposite" presStyleCnt="0"/>
      <dgm:spPr/>
    </dgm:pt>
    <dgm:pt modelId="{C8EC4A23-D103-4E0D-A083-57B41E4E7C6D}" type="pres">
      <dgm:prSet presAssocID="{B00B7F89-F2BE-4E4A-8D66-B7F6C14FFE37}" presName="rootText" presStyleLbl="node3" presStyleIdx="15" presStyleCnt="19">
        <dgm:presLayoutVars>
          <dgm:chPref val="3"/>
        </dgm:presLayoutVars>
      </dgm:prSet>
      <dgm:spPr/>
    </dgm:pt>
    <dgm:pt modelId="{32E7D53E-6E22-4843-A4CC-01F40C4F0F5B}" type="pres">
      <dgm:prSet presAssocID="{B00B7F89-F2BE-4E4A-8D66-B7F6C14FFE37}" presName="rootConnector" presStyleLbl="node3" presStyleIdx="15" presStyleCnt="19"/>
      <dgm:spPr/>
    </dgm:pt>
    <dgm:pt modelId="{07E17F71-8A46-4401-B19A-DF8B50A4BD1E}" type="pres">
      <dgm:prSet presAssocID="{B00B7F89-F2BE-4E4A-8D66-B7F6C14FFE37}" presName="hierChild4" presStyleCnt="0"/>
      <dgm:spPr/>
    </dgm:pt>
    <dgm:pt modelId="{473BC81A-D9FE-4566-8775-1D3CF90ADC20}" type="pres">
      <dgm:prSet presAssocID="{B00B7F89-F2BE-4E4A-8D66-B7F6C14FFE37}" presName="hierChild5" presStyleCnt="0"/>
      <dgm:spPr/>
    </dgm:pt>
    <dgm:pt modelId="{3D5E42A7-6E20-4BF5-B916-8A4A7B979C6E}" type="pres">
      <dgm:prSet presAssocID="{C30DC983-954E-4461-9E55-6496237AE019}" presName="Name37" presStyleLbl="parChTrans1D3" presStyleIdx="16" presStyleCnt="19"/>
      <dgm:spPr/>
    </dgm:pt>
    <dgm:pt modelId="{AE72A8BA-B58E-4E60-A092-80DC5FA4BCD3}" type="pres">
      <dgm:prSet presAssocID="{779188C3-15C9-4A62-AF80-AAB9D9BC5345}" presName="hierRoot2" presStyleCnt="0">
        <dgm:presLayoutVars>
          <dgm:hierBranch val="init"/>
        </dgm:presLayoutVars>
      </dgm:prSet>
      <dgm:spPr/>
    </dgm:pt>
    <dgm:pt modelId="{771D0D46-E79D-40CF-952B-5B4A456274CA}" type="pres">
      <dgm:prSet presAssocID="{779188C3-15C9-4A62-AF80-AAB9D9BC5345}" presName="rootComposite" presStyleCnt="0"/>
      <dgm:spPr/>
    </dgm:pt>
    <dgm:pt modelId="{F8416194-166D-436A-9DF6-D67F5B7948D6}" type="pres">
      <dgm:prSet presAssocID="{779188C3-15C9-4A62-AF80-AAB9D9BC5345}" presName="rootText" presStyleLbl="node3" presStyleIdx="16" presStyleCnt="19">
        <dgm:presLayoutVars>
          <dgm:chPref val="3"/>
        </dgm:presLayoutVars>
      </dgm:prSet>
      <dgm:spPr/>
    </dgm:pt>
    <dgm:pt modelId="{C4B312C6-D3DA-42D4-8966-7B05221DE016}" type="pres">
      <dgm:prSet presAssocID="{779188C3-15C9-4A62-AF80-AAB9D9BC5345}" presName="rootConnector" presStyleLbl="node3" presStyleIdx="16" presStyleCnt="19"/>
      <dgm:spPr/>
    </dgm:pt>
    <dgm:pt modelId="{E02B206D-7F18-4464-9871-1CF9E8F25272}" type="pres">
      <dgm:prSet presAssocID="{779188C3-15C9-4A62-AF80-AAB9D9BC5345}" presName="hierChild4" presStyleCnt="0"/>
      <dgm:spPr/>
    </dgm:pt>
    <dgm:pt modelId="{60FAB5C6-4054-43AD-9389-1C608F7D0043}" type="pres">
      <dgm:prSet presAssocID="{779188C3-15C9-4A62-AF80-AAB9D9BC5345}" presName="hierChild5" presStyleCnt="0"/>
      <dgm:spPr/>
    </dgm:pt>
    <dgm:pt modelId="{2B7BA5E9-C515-45C3-B580-E21D35AF4F5B}" type="pres">
      <dgm:prSet presAssocID="{136721DA-C71F-470F-89F2-829DA680C3FD}" presName="hierChild5" presStyleCnt="0"/>
      <dgm:spPr/>
    </dgm:pt>
    <dgm:pt modelId="{69A1C50B-C35B-4BB7-95A2-91A4205EC3A5}" type="pres">
      <dgm:prSet presAssocID="{42119488-E42D-4E36-B703-A9E14A35B8E4}" presName="Name37" presStyleLbl="parChTrans1D2" presStyleIdx="5" presStyleCnt="6"/>
      <dgm:spPr/>
    </dgm:pt>
    <dgm:pt modelId="{BC896B7B-1FA3-4705-A95C-0FBE7E569B24}" type="pres">
      <dgm:prSet presAssocID="{24F24EE1-6DF7-4BDD-AA98-F637021E88FC}" presName="hierRoot2" presStyleCnt="0">
        <dgm:presLayoutVars>
          <dgm:hierBranch val="init"/>
        </dgm:presLayoutVars>
      </dgm:prSet>
      <dgm:spPr/>
    </dgm:pt>
    <dgm:pt modelId="{F1532AA9-8F45-4891-9538-073811CE1BB1}" type="pres">
      <dgm:prSet presAssocID="{24F24EE1-6DF7-4BDD-AA98-F637021E88FC}" presName="rootComposite" presStyleCnt="0"/>
      <dgm:spPr/>
    </dgm:pt>
    <dgm:pt modelId="{24EA42B1-2B71-4F2A-9FC8-4B445A1B52AD}" type="pres">
      <dgm:prSet presAssocID="{24F24EE1-6DF7-4BDD-AA98-F637021E88FC}" presName="rootText" presStyleLbl="node2" presStyleIdx="5" presStyleCnt="6">
        <dgm:presLayoutVars>
          <dgm:chPref val="3"/>
        </dgm:presLayoutVars>
      </dgm:prSet>
      <dgm:spPr/>
    </dgm:pt>
    <dgm:pt modelId="{1EA77246-DF43-4024-85BD-EF70C8719344}" type="pres">
      <dgm:prSet presAssocID="{24F24EE1-6DF7-4BDD-AA98-F637021E88FC}" presName="rootConnector" presStyleLbl="node2" presStyleIdx="5" presStyleCnt="6"/>
      <dgm:spPr/>
    </dgm:pt>
    <dgm:pt modelId="{41B7F580-DFAE-459E-AF84-97F5992B5323}" type="pres">
      <dgm:prSet presAssocID="{24F24EE1-6DF7-4BDD-AA98-F637021E88FC}" presName="hierChild4" presStyleCnt="0"/>
      <dgm:spPr/>
    </dgm:pt>
    <dgm:pt modelId="{5797EC6D-C791-49BE-8209-3C7D095BCE74}" type="pres">
      <dgm:prSet presAssocID="{4295A340-46A8-4063-A61F-468450D25CF0}" presName="Name37" presStyleLbl="parChTrans1D3" presStyleIdx="17" presStyleCnt="19"/>
      <dgm:spPr/>
    </dgm:pt>
    <dgm:pt modelId="{FD782AF5-2DAC-45A9-9B1A-A4910777A901}" type="pres">
      <dgm:prSet presAssocID="{B34E6E49-8FA2-4F26-A185-3B598B1783E1}" presName="hierRoot2" presStyleCnt="0">
        <dgm:presLayoutVars>
          <dgm:hierBranch val="init"/>
        </dgm:presLayoutVars>
      </dgm:prSet>
      <dgm:spPr/>
    </dgm:pt>
    <dgm:pt modelId="{C4101BDD-E592-4834-9761-D0B534A22236}" type="pres">
      <dgm:prSet presAssocID="{B34E6E49-8FA2-4F26-A185-3B598B1783E1}" presName="rootComposite" presStyleCnt="0"/>
      <dgm:spPr/>
    </dgm:pt>
    <dgm:pt modelId="{86E2B288-FC34-4D06-A14F-F5863641DEDB}" type="pres">
      <dgm:prSet presAssocID="{B34E6E49-8FA2-4F26-A185-3B598B1783E1}" presName="rootText" presStyleLbl="node3" presStyleIdx="17" presStyleCnt="19">
        <dgm:presLayoutVars>
          <dgm:chPref val="3"/>
        </dgm:presLayoutVars>
      </dgm:prSet>
      <dgm:spPr/>
    </dgm:pt>
    <dgm:pt modelId="{3C6AB185-99B1-4B3F-8BE4-E83608E9F078}" type="pres">
      <dgm:prSet presAssocID="{B34E6E49-8FA2-4F26-A185-3B598B1783E1}" presName="rootConnector" presStyleLbl="node3" presStyleIdx="17" presStyleCnt="19"/>
      <dgm:spPr/>
    </dgm:pt>
    <dgm:pt modelId="{435E481F-6460-417A-848B-23E13FB4E6CA}" type="pres">
      <dgm:prSet presAssocID="{B34E6E49-8FA2-4F26-A185-3B598B1783E1}" presName="hierChild4" presStyleCnt="0"/>
      <dgm:spPr/>
    </dgm:pt>
    <dgm:pt modelId="{AED6F4D5-D2AD-4902-9882-FB00A6932322}" type="pres">
      <dgm:prSet presAssocID="{B34E6E49-8FA2-4F26-A185-3B598B1783E1}" presName="hierChild5" presStyleCnt="0"/>
      <dgm:spPr/>
    </dgm:pt>
    <dgm:pt modelId="{71460F96-05CA-4EE4-B055-14E1792E9771}" type="pres">
      <dgm:prSet presAssocID="{5C7F8F89-1EBD-46C7-B80C-D49BB29AE17B}" presName="Name37" presStyleLbl="parChTrans1D3" presStyleIdx="18" presStyleCnt="19"/>
      <dgm:spPr/>
    </dgm:pt>
    <dgm:pt modelId="{41D50438-F030-455A-8993-7560C5E59813}" type="pres">
      <dgm:prSet presAssocID="{EAC5A738-2C3C-4576-9B41-3932692376CE}" presName="hierRoot2" presStyleCnt="0">
        <dgm:presLayoutVars>
          <dgm:hierBranch val="init"/>
        </dgm:presLayoutVars>
      </dgm:prSet>
      <dgm:spPr/>
    </dgm:pt>
    <dgm:pt modelId="{111C36D1-CFD0-47E0-B75E-C48717529581}" type="pres">
      <dgm:prSet presAssocID="{EAC5A738-2C3C-4576-9B41-3932692376CE}" presName="rootComposite" presStyleCnt="0"/>
      <dgm:spPr/>
    </dgm:pt>
    <dgm:pt modelId="{ED33F7A1-C4C9-4A8E-B1C8-B500301684BE}" type="pres">
      <dgm:prSet presAssocID="{EAC5A738-2C3C-4576-9B41-3932692376CE}" presName="rootText" presStyleLbl="node3" presStyleIdx="18" presStyleCnt="19">
        <dgm:presLayoutVars>
          <dgm:chPref val="3"/>
        </dgm:presLayoutVars>
      </dgm:prSet>
      <dgm:spPr/>
    </dgm:pt>
    <dgm:pt modelId="{0583ADA7-2F9A-48FA-8BEF-E42439F41AC9}" type="pres">
      <dgm:prSet presAssocID="{EAC5A738-2C3C-4576-9B41-3932692376CE}" presName="rootConnector" presStyleLbl="node3" presStyleIdx="18" presStyleCnt="19"/>
      <dgm:spPr/>
    </dgm:pt>
    <dgm:pt modelId="{819E299A-78F2-4B3F-A7F9-3E2BEDEB521D}" type="pres">
      <dgm:prSet presAssocID="{EAC5A738-2C3C-4576-9B41-3932692376CE}" presName="hierChild4" presStyleCnt="0"/>
      <dgm:spPr/>
    </dgm:pt>
    <dgm:pt modelId="{A1215D7C-E2FF-4D2D-8853-26E26A4C01A8}" type="pres">
      <dgm:prSet presAssocID="{EAC5A738-2C3C-4576-9B41-3932692376CE}" presName="hierChild5" presStyleCnt="0"/>
      <dgm:spPr/>
    </dgm:pt>
    <dgm:pt modelId="{A36CACDE-F7FA-42EF-9E42-6E05FD01CD0D}" type="pres">
      <dgm:prSet presAssocID="{24F24EE1-6DF7-4BDD-AA98-F637021E88FC}" presName="hierChild5" presStyleCnt="0"/>
      <dgm:spPr/>
    </dgm:pt>
    <dgm:pt modelId="{33AFFAB5-7883-4575-8E14-8591CC190B6F}" type="pres">
      <dgm:prSet presAssocID="{0EAE9263-942E-4E55-9D3B-063C8C2CEBE8}" presName="hierChild3" presStyleCnt="0"/>
      <dgm:spPr/>
    </dgm:pt>
  </dgm:ptLst>
  <dgm:cxnLst>
    <dgm:cxn modelId="{64D06A00-CD93-40FD-A849-F682A6C46814}" type="presOf" srcId="{B0EADDBA-027E-499B-9ADE-7782FAE563A6}" destId="{05979202-384A-4733-B6AE-12B85DDCB658}" srcOrd="0" destOrd="0" presId="urn:microsoft.com/office/officeart/2005/8/layout/orgChart1"/>
    <dgm:cxn modelId="{5F6DE60A-42BF-4801-B2F6-DBAB3187C6E6}" type="presOf" srcId="{49902F7F-D79B-40F0-AF7B-F85E79CD6FD5}" destId="{C7D24A32-1102-4B76-BB55-ECF6E43DE6EC}" srcOrd="1" destOrd="0" presId="urn:microsoft.com/office/officeart/2005/8/layout/orgChart1"/>
    <dgm:cxn modelId="{D299B110-740D-4B40-BB28-BD0545AD1BC5}" type="presOf" srcId="{E7157AEF-32A4-4DED-BF66-2D409C466158}" destId="{1BE31ACC-6633-44A3-A80A-91539AE9EE48}" srcOrd="1" destOrd="0" presId="urn:microsoft.com/office/officeart/2005/8/layout/orgChart1"/>
    <dgm:cxn modelId="{44B6E114-C95B-43DB-82FE-7AA2248EAEB1}" type="presOf" srcId="{B00B7F89-F2BE-4E4A-8D66-B7F6C14FFE37}" destId="{32E7D53E-6E22-4843-A4CC-01F40C4F0F5B}" srcOrd="1" destOrd="0" presId="urn:microsoft.com/office/officeart/2005/8/layout/orgChart1"/>
    <dgm:cxn modelId="{67587B20-6A11-46F5-8146-FA939287675A}" type="presOf" srcId="{C526F5C1-B79A-4B68-8DC4-4FE1FC94F4B3}" destId="{D14F9012-1371-42BC-85B8-A44DCAA6A6D5}" srcOrd="0" destOrd="0" presId="urn:microsoft.com/office/officeart/2005/8/layout/orgChart1"/>
    <dgm:cxn modelId="{1AB0E921-9C83-4D5C-8E4A-D965EED3AA5A}" type="presOf" srcId="{787AF3E8-258D-4349-B78C-F82AF5A55CF8}" destId="{BAB9A14C-5AED-472F-A4A6-4B9FDDEE56B9}" srcOrd="0" destOrd="0" presId="urn:microsoft.com/office/officeart/2005/8/layout/orgChart1"/>
    <dgm:cxn modelId="{F59BE524-2FC4-4DB8-A469-E94E490E6302}" srcId="{0EAE9263-942E-4E55-9D3B-063C8C2CEBE8}" destId="{24F24EE1-6DF7-4BDD-AA98-F637021E88FC}" srcOrd="5" destOrd="0" parTransId="{42119488-E42D-4E36-B703-A9E14A35B8E4}" sibTransId="{06470C2E-82F2-4B74-86ED-160938BE887D}"/>
    <dgm:cxn modelId="{700CF224-2EEF-4260-9EB3-750548889C5B}" type="presOf" srcId="{24F24EE1-6DF7-4BDD-AA98-F637021E88FC}" destId="{1EA77246-DF43-4024-85BD-EF70C8719344}" srcOrd="1" destOrd="0" presId="urn:microsoft.com/office/officeart/2005/8/layout/orgChart1"/>
    <dgm:cxn modelId="{A1B68F2C-B693-4B19-AFE1-BE98EBFD2381}" type="presOf" srcId="{7967C756-F616-4679-9CBC-A9F38CF7B439}" destId="{2A23BE45-DB8F-4C7A-9796-CF323E5E1506}" srcOrd="0" destOrd="0" presId="urn:microsoft.com/office/officeart/2005/8/layout/orgChart1"/>
    <dgm:cxn modelId="{E993E42D-CA9B-42E8-B277-433D5F16A370}" type="presOf" srcId="{834865B4-1214-4BF0-ACC1-540920A9C92C}" destId="{BED1EB36-F404-4309-9095-D9DC89C9A2F4}" srcOrd="1" destOrd="0" presId="urn:microsoft.com/office/officeart/2005/8/layout/orgChart1"/>
    <dgm:cxn modelId="{E118132F-C6AA-4788-91CC-BB32813A5AD3}" type="presOf" srcId="{C30DC983-954E-4461-9E55-6496237AE019}" destId="{3D5E42A7-6E20-4BF5-B916-8A4A7B979C6E}" srcOrd="0" destOrd="0" presId="urn:microsoft.com/office/officeart/2005/8/layout/orgChart1"/>
    <dgm:cxn modelId="{9F7F8A30-D8B2-470A-81AB-87F13468CFB8}" type="presOf" srcId="{F2C3011C-C24A-4294-9EC1-DD7A252B70D6}" destId="{C8FB3B48-708D-45A9-95D8-61BDCF8C2258}" srcOrd="0" destOrd="0" presId="urn:microsoft.com/office/officeart/2005/8/layout/orgChart1"/>
    <dgm:cxn modelId="{3BA7CA33-FD4F-44FD-B69D-577653BC5964}" type="presOf" srcId="{565FC0B0-27CB-427B-B3C8-F704E74BD731}" destId="{EC86160C-DEBF-4DBB-A298-E52B75FE7568}" srcOrd="0" destOrd="0" presId="urn:microsoft.com/office/officeart/2005/8/layout/orgChart1"/>
    <dgm:cxn modelId="{CBEF5F39-91B6-4323-B0E9-C35C319811D7}" srcId="{0EAE9263-942E-4E55-9D3B-063C8C2CEBE8}" destId="{885E2588-6D8B-45D3-8D01-0218D722ECF2}" srcOrd="1" destOrd="0" parTransId="{25A1B8FA-855C-44E0-9768-9C866335A116}" sibTransId="{82016339-C293-4F95-BA47-7AA2E597DF76}"/>
    <dgm:cxn modelId="{CB8CDE39-5B9D-4C1C-98C7-F175DF3C46D6}" type="presOf" srcId="{0EAE9263-942E-4E55-9D3B-063C8C2CEBE8}" destId="{CAF3229D-5D63-456D-B09A-3A2F2B82408D}" srcOrd="1" destOrd="0" presId="urn:microsoft.com/office/officeart/2005/8/layout/orgChart1"/>
    <dgm:cxn modelId="{AE1C1C3D-D74A-400A-9CC9-4C51A66F9F58}" srcId="{565FC0B0-27CB-427B-B3C8-F704E74BD731}" destId="{7967C756-F616-4679-9CBC-A9F38CF7B439}" srcOrd="0" destOrd="0" parTransId="{69BF9D0D-CFFE-499F-82B6-BFF333DBEE5E}" sibTransId="{8096FE0D-1C8A-44DE-88AA-320768E60C74}"/>
    <dgm:cxn modelId="{D4466A3D-3A6F-44C8-AD0C-5016591DE704}" type="presOf" srcId="{779188C3-15C9-4A62-AF80-AAB9D9BC5345}" destId="{F8416194-166D-436A-9DF6-D67F5B7948D6}" srcOrd="0" destOrd="0" presId="urn:microsoft.com/office/officeart/2005/8/layout/orgChart1"/>
    <dgm:cxn modelId="{3B033C3E-547C-4D3D-A187-C98DA7EB402A}" type="presOf" srcId="{E9AE4874-DE72-4448-9CC0-C116AD1C9326}" destId="{17FFC171-B03C-428A-A3DF-0CA13118AF86}" srcOrd="0" destOrd="0" presId="urn:microsoft.com/office/officeart/2005/8/layout/orgChart1"/>
    <dgm:cxn modelId="{13CCFB3F-7EC4-4258-9262-954E45B0F4EF}" srcId="{F2C3011C-C24A-4294-9EC1-DD7A252B70D6}" destId="{834865B4-1214-4BF0-ACC1-540920A9C92C}" srcOrd="2" destOrd="0" parTransId="{EB290CEB-8C08-4B45-9C34-9B7C2F7F9F59}" sibTransId="{442B99EF-3CBF-4F78-9325-EEA32D308021}"/>
    <dgm:cxn modelId="{23CC8B5B-5134-4BE9-B718-C9666C615F12}" srcId="{24F24EE1-6DF7-4BDD-AA98-F637021E88FC}" destId="{B34E6E49-8FA2-4F26-A185-3B598B1783E1}" srcOrd="0" destOrd="0" parTransId="{4295A340-46A8-4063-A61F-468450D25CF0}" sibTransId="{01D58FF2-7F57-473A-AE5B-2EBF05229EF2}"/>
    <dgm:cxn modelId="{00955E5D-5922-459D-8540-B51249CAEC23}" type="presOf" srcId="{D4C50D89-5546-4427-83BC-F3A7EB9DEA1A}" destId="{DEA8D564-C1FA-4CB1-B5C4-5889848131D3}" srcOrd="0" destOrd="0" presId="urn:microsoft.com/office/officeart/2005/8/layout/orgChart1"/>
    <dgm:cxn modelId="{CB512B60-5A35-4C48-A688-64644B700B08}" type="presOf" srcId="{E36B0085-F248-4F6D-AE5D-6E4E34CB4E51}" destId="{804CB33F-7B5B-4AE8-9138-EA6D62DA3EA1}" srcOrd="0" destOrd="0" presId="urn:microsoft.com/office/officeart/2005/8/layout/orgChart1"/>
    <dgm:cxn modelId="{0D3B2B63-4280-4BA8-A608-48476E10AAB8}" type="presOf" srcId="{EB290CEB-8C08-4B45-9C34-9B7C2F7F9F59}" destId="{E2276E93-03C9-4E93-BE15-6C9D45268961}" srcOrd="0" destOrd="0" presId="urn:microsoft.com/office/officeart/2005/8/layout/orgChart1"/>
    <dgm:cxn modelId="{D308F244-77FD-44CC-AE97-88D183E1EBFD}" type="presOf" srcId="{25A1B8FA-855C-44E0-9768-9C866335A116}" destId="{AB74DB2D-D21C-4273-AE78-9470092F8F62}" srcOrd="0" destOrd="0" presId="urn:microsoft.com/office/officeart/2005/8/layout/orgChart1"/>
    <dgm:cxn modelId="{D3F0DB65-A903-46A8-870F-329D5BB8E491}" type="presOf" srcId="{DD8C35E0-D41F-45F0-8ADF-E29FC6611AF2}" destId="{671FF083-46C1-4AB0-B1EF-2031DC728D1F}" srcOrd="0" destOrd="0" presId="urn:microsoft.com/office/officeart/2005/8/layout/orgChart1"/>
    <dgm:cxn modelId="{A2072549-C39A-4C0E-9AD4-EF81A974D737}" type="presOf" srcId="{5C0D3329-73B3-4295-B446-1244FB799FCF}" destId="{6EAF879A-CC3C-42F7-823C-5E327A7E8A15}" srcOrd="1" destOrd="0" presId="urn:microsoft.com/office/officeart/2005/8/layout/orgChart1"/>
    <dgm:cxn modelId="{C3DBD469-97B5-4721-8D53-E3972CFD5349}" type="presOf" srcId="{69BF9D0D-CFFE-499F-82B6-BFF333DBEE5E}" destId="{DE57CD67-E581-46E0-B380-671F7A05BD55}" srcOrd="0" destOrd="0" presId="urn:microsoft.com/office/officeart/2005/8/layout/orgChart1"/>
    <dgm:cxn modelId="{08E8B16A-FBBF-4F70-A82D-808BA68EC081}" type="presOf" srcId="{42136288-A84D-4811-966F-0DDE0409EACE}" destId="{1603679F-DFDA-4F02-A7F9-C231202C286A}" srcOrd="0" destOrd="0" presId="urn:microsoft.com/office/officeart/2005/8/layout/orgChart1"/>
    <dgm:cxn modelId="{24D9964C-200E-4FC0-910F-82E6E1E0A483}" srcId="{F2C3011C-C24A-4294-9EC1-DD7A252B70D6}" destId="{5C0D3329-73B3-4295-B446-1244FB799FCF}" srcOrd="3" destOrd="0" parTransId="{534E6450-CB6D-4AD8-B026-DA3E85E393D0}" sibTransId="{D46E3B4E-EFE6-4D58-93D2-0C15D1F0B482}"/>
    <dgm:cxn modelId="{C7FD9370-56D5-4AC6-BF1C-31DE60601716}" type="presOf" srcId="{E9AE4874-DE72-4448-9CC0-C116AD1C9326}" destId="{634FAEC2-F18B-41F8-B696-2BEA0BF31F4A}" srcOrd="1" destOrd="0" presId="urn:microsoft.com/office/officeart/2005/8/layout/orgChart1"/>
    <dgm:cxn modelId="{7F692651-B889-4CA2-AC4D-F28AD648484B}" srcId="{136721DA-C71F-470F-89F2-829DA680C3FD}" destId="{779188C3-15C9-4A62-AF80-AAB9D9BC5345}" srcOrd="3" destOrd="0" parTransId="{C30DC983-954E-4461-9E55-6496237AE019}" sibTransId="{C5A7A0F2-2E33-4AC3-AEDC-97611E07EAB6}"/>
    <dgm:cxn modelId="{AF975372-6181-422C-92A9-3B0DC66F54A5}" type="presOf" srcId="{D182F471-C89B-48E4-B6D2-D25735FDA05C}" destId="{3365B804-6164-49FA-BDF3-E7FD60A32BDA}" srcOrd="0" destOrd="0" presId="urn:microsoft.com/office/officeart/2005/8/layout/orgChart1"/>
    <dgm:cxn modelId="{9CBBC252-234C-4E57-A2F9-DB6244C7522C}" srcId="{B2A4B9BE-BEBF-43FD-BA3F-05E1CE3C379E}" destId="{0EAE9263-942E-4E55-9D3B-063C8C2CEBE8}" srcOrd="0" destOrd="0" parTransId="{F2D366A5-9E45-44B5-AB5F-14A0E094AC81}" sibTransId="{3FABD338-6664-4968-9AE9-7666B22599FA}"/>
    <dgm:cxn modelId="{AD67D952-165D-48B9-BBEE-28780EF0A3DC}" type="presOf" srcId="{24F24EE1-6DF7-4BDD-AA98-F637021E88FC}" destId="{24EA42B1-2B71-4F2A-9FC8-4B445A1B52AD}" srcOrd="0" destOrd="0" presId="urn:microsoft.com/office/officeart/2005/8/layout/orgChart1"/>
    <dgm:cxn modelId="{D51BEE73-3974-4F5A-B860-B3C1BCA0CCCC}" type="presOf" srcId="{48A8FDBE-125F-4ED6-8A38-4022FF450362}" destId="{922FB939-3C72-4F70-8049-900779B59F17}" srcOrd="0" destOrd="0" presId="urn:microsoft.com/office/officeart/2005/8/layout/orgChart1"/>
    <dgm:cxn modelId="{5BED4D54-039E-4A51-88A9-FC6CC338B7AD}" type="presOf" srcId="{6F47A81F-89D0-4F00-BDE4-239D31785392}" destId="{85F178A5-36D1-40D2-8A7D-D2FAE8FD7804}" srcOrd="1" destOrd="0" presId="urn:microsoft.com/office/officeart/2005/8/layout/orgChart1"/>
    <dgm:cxn modelId="{43A9CA74-C9CA-4F7A-AA27-D7BBFC2825B4}" type="presOf" srcId="{42324BE7-1CF5-4843-8157-1896AAA557CA}" destId="{BD17FF58-F550-473E-9D50-C0B75039F6B3}" srcOrd="0" destOrd="0" presId="urn:microsoft.com/office/officeart/2005/8/layout/orgChart1"/>
    <dgm:cxn modelId="{C1A84D75-DAFC-40E4-A0A9-4A26FBB2ECC2}" type="presOf" srcId="{EAF41015-94D2-419A-A2E3-3E786AA274B6}" destId="{B654DDCA-A0E7-4B1D-A8E8-64B4CDC879FC}" srcOrd="1" destOrd="0" presId="urn:microsoft.com/office/officeart/2005/8/layout/orgChart1"/>
    <dgm:cxn modelId="{F5FE9976-BE4F-4A10-9B47-2718F5868B3F}" srcId="{6F47A81F-89D0-4F00-BDE4-239D31785392}" destId="{96E0E5CD-2210-4DCB-A2B6-4280FB5A6171}" srcOrd="4" destOrd="0" parTransId="{75CB9F33-B21F-4C8C-B5E5-E357B32DD207}" sibTransId="{402FCFF8-7FB1-4526-9874-079626B5F5F6}"/>
    <dgm:cxn modelId="{E5E56C58-143E-42EC-A974-69989F00CF99}" srcId="{6F47A81F-89D0-4F00-BDE4-239D31785392}" destId="{B0EADDBA-027E-499B-9ADE-7782FAE563A6}" srcOrd="3" destOrd="0" parTransId="{D182F471-C89B-48E4-B6D2-D25735FDA05C}" sibTransId="{D8347BB4-E49D-47E3-A746-42D64DCB57A6}"/>
    <dgm:cxn modelId="{EAE69E5A-52D7-493A-9CCF-5CC8430EAFB2}" type="presOf" srcId="{56836A28-1FEF-4E07-A7AE-10CE0D2342EC}" destId="{BD23AEBA-E1DE-4E60-B4DF-A8B8590CF2C9}" srcOrd="0" destOrd="0" presId="urn:microsoft.com/office/officeart/2005/8/layout/orgChart1"/>
    <dgm:cxn modelId="{9958AA81-3620-4815-B11F-A1F019F71436}" type="presOf" srcId="{83D644E5-DCB0-4017-8729-DDE3F10AED11}" destId="{F1153D5D-424A-440C-B9C3-ABBE43C563AE}" srcOrd="0" destOrd="0" presId="urn:microsoft.com/office/officeart/2005/8/layout/orgChart1"/>
    <dgm:cxn modelId="{6DE0F181-AE8B-4AC8-BB35-4437ACD45DC2}" type="presOf" srcId="{49902F7F-D79B-40F0-AF7B-F85E79CD6FD5}" destId="{E91082F7-B8B1-4CAF-9745-FA1A1E70B9B5}" srcOrd="0" destOrd="0" presId="urn:microsoft.com/office/officeart/2005/8/layout/orgChart1"/>
    <dgm:cxn modelId="{8E74E182-6E2E-4075-9D6C-C305581FF89D}" type="presOf" srcId="{EAC5A738-2C3C-4576-9B41-3932692376CE}" destId="{ED33F7A1-C4C9-4A8E-B1C8-B500301684BE}" srcOrd="0" destOrd="0" presId="urn:microsoft.com/office/officeart/2005/8/layout/orgChart1"/>
    <dgm:cxn modelId="{BF5D098D-0DDA-46F3-932B-125F37B600DB}" type="presOf" srcId="{7967C756-F616-4679-9CBC-A9F38CF7B439}" destId="{23B7DCB0-93B3-4915-9524-8AA9CD5F254F}" srcOrd="1" destOrd="0" presId="urn:microsoft.com/office/officeart/2005/8/layout/orgChart1"/>
    <dgm:cxn modelId="{557BF98D-3CF7-4695-AEDD-E5539C25A48B}" type="presOf" srcId="{42119488-E42D-4E36-B703-A9E14A35B8E4}" destId="{69A1C50B-C35B-4BB7-95A2-91A4205EC3A5}" srcOrd="0" destOrd="0" presId="urn:microsoft.com/office/officeart/2005/8/layout/orgChart1"/>
    <dgm:cxn modelId="{C8A6418F-AD5F-4B3E-A8F6-F37F5B4EB38D}" type="presOf" srcId="{B34E6E49-8FA2-4F26-A185-3B598B1783E1}" destId="{3C6AB185-99B1-4B3F-8BE4-E83608E9F078}" srcOrd="1" destOrd="0" presId="urn:microsoft.com/office/officeart/2005/8/layout/orgChart1"/>
    <dgm:cxn modelId="{FB938C8F-9E5C-4279-B700-3C2CF1DB6088}" srcId="{F2C3011C-C24A-4294-9EC1-DD7A252B70D6}" destId="{48A8FDBE-125F-4ED6-8A38-4022FF450362}" srcOrd="0" destOrd="0" parTransId="{56836A28-1FEF-4E07-A7AE-10CE0D2342EC}" sibTransId="{37D8656F-14A9-4558-8906-6313AD6F9BC9}"/>
    <dgm:cxn modelId="{8F1EE994-0300-42EC-A673-7F11D5059BB3}" srcId="{6F47A81F-89D0-4F00-BDE4-239D31785392}" destId="{E9AE4874-DE72-4448-9CC0-C116AD1C9326}" srcOrd="2" destOrd="0" parTransId="{83D644E5-DCB0-4017-8729-DDE3F10AED11}" sibTransId="{8F33F2E0-69E6-46F1-802F-FF4D2F3AA83B}"/>
    <dgm:cxn modelId="{B4812795-1CCA-4C21-A883-44E66C6E98DE}" type="presOf" srcId="{48A8FDBE-125F-4ED6-8A38-4022FF450362}" destId="{756F4F4E-33DC-4D30-9D97-ACFCFD065EC7}" srcOrd="1" destOrd="0" presId="urn:microsoft.com/office/officeart/2005/8/layout/orgChart1"/>
    <dgm:cxn modelId="{773CA796-269D-444D-9A2A-F87BC2198F54}" srcId="{F2C3011C-C24A-4294-9EC1-DD7A252B70D6}" destId="{EDCF7C6A-07B5-4B1C-9655-ABEFABA44239}" srcOrd="1" destOrd="0" parTransId="{CFEB38BC-7F87-4A89-AD0A-491859935AE3}" sibTransId="{F8D5FC7F-FD1E-4633-9056-1ED1AD7A43C2}"/>
    <dgm:cxn modelId="{7CB11B97-B4C4-4316-9189-948EAFA08D1D}" type="presOf" srcId="{EDCF7C6A-07B5-4B1C-9655-ABEFABA44239}" destId="{EF40A9AB-4F9E-418C-BE63-6D593C2AE93C}" srcOrd="1" destOrd="0" presId="urn:microsoft.com/office/officeart/2005/8/layout/orgChart1"/>
    <dgm:cxn modelId="{EFCCB697-D9BF-42FF-8EAA-C2936AC2503B}" type="presOf" srcId="{885E2588-6D8B-45D3-8D01-0218D722ECF2}" destId="{53D395E5-6D81-4405-AD39-BDDB7E8E86B3}" srcOrd="0" destOrd="0" presId="urn:microsoft.com/office/officeart/2005/8/layout/orgChart1"/>
    <dgm:cxn modelId="{309E3C99-64B6-49F2-9A6E-DFC971883B18}" type="presOf" srcId="{4295A340-46A8-4063-A61F-468450D25CF0}" destId="{5797EC6D-C791-49BE-8209-3C7D095BCE74}" srcOrd="0" destOrd="0" presId="urn:microsoft.com/office/officeart/2005/8/layout/orgChart1"/>
    <dgm:cxn modelId="{5EB9779D-3780-4203-A5AF-E7EDAA60FE14}" srcId="{136721DA-C71F-470F-89F2-829DA680C3FD}" destId="{49902F7F-D79B-40F0-AF7B-F85E79CD6FD5}" srcOrd="0" destOrd="0" parTransId="{42324BE7-1CF5-4843-8157-1896AAA557CA}" sibTransId="{016E0BD1-5FB0-41C1-8EE2-A390823AD29B}"/>
    <dgm:cxn modelId="{DF1FB09F-DC2A-4478-AB86-FB6BF71101E5}" type="presOf" srcId="{D4C50D89-5546-4427-83BC-F3A7EB9DEA1A}" destId="{72FEAC31-E61C-4318-8FD4-55339ECD31A4}" srcOrd="1" destOrd="0" presId="urn:microsoft.com/office/officeart/2005/8/layout/orgChart1"/>
    <dgm:cxn modelId="{C6D5DA9F-BC8D-453D-A7FB-8F0FE05DC7DA}" type="presOf" srcId="{8881EE93-363E-47CC-A4C6-277BBCC6E13B}" destId="{B7AD325F-72A7-4397-80FB-D1958FFA55BF}" srcOrd="0" destOrd="0" presId="urn:microsoft.com/office/officeart/2005/8/layout/orgChart1"/>
    <dgm:cxn modelId="{5785E3A1-09ED-4A13-A35C-397BFAA511C8}" type="presOf" srcId="{CA791673-8D40-4261-AB74-6928B7EBE9C2}" destId="{5D9190CA-03E1-4F4F-8509-B674BC83D45B}" srcOrd="1" destOrd="0" presId="urn:microsoft.com/office/officeart/2005/8/layout/orgChart1"/>
    <dgm:cxn modelId="{9F085BA2-7FA2-4602-81D3-C0EC1D6DAD91}" type="presOf" srcId="{6F47A81F-89D0-4F00-BDE4-239D31785392}" destId="{5338720B-6F49-4C92-82BD-DE8789E2BDA9}" srcOrd="0" destOrd="0" presId="urn:microsoft.com/office/officeart/2005/8/layout/orgChart1"/>
    <dgm:cxn modelId="{5F0991A6-B9C5-426F-AA15-B59744740BFC}" srcId="{0EAE9263-942E-4E55-9D3B-063C8C2CEBE8}" destId="{6F47A81F-89D0-4F00-BDE4-239D31785392}" srcOrd="2" destOrd="0" parTransId="{41851509-D123-4D87-8473-06FF16EEB43B}" sibTransId="{E78E9C08-2D21-4FAE-91EA-DE3D0FD2280A}"/>
    <dgm:cxn modelId="{5916F5A7-5C72-43F1-9CD5-F45A2E05BA45}" srcId="{24F24EE1-6DF7-4BDD-AA98-F637021E88FC}" destId="{EAC5A738-2C3C-4576-9B41-3932692376CE}" srcOrd="1" destOrd="0" parTransId="{5C7F8F89-1EBD-46C7-B80C-D49BB29AE17B}" sibTransId="{A141972E-BAAE-4B70-B507-7D010FAF9292}"/>
    <dgm:cxn modelId="{5D263CAF-A661-431B-86C0-8FC4E4841F7E}" srcId="{885E2588-6D8B-45D3-8D01-0218D722ECF2}" destId="{DD5AB774-DFBB-4A00-9F48-0262818C61C7}" srcOrd="0" destOrd="0" parTransId="{15E7DE28-3DD0-4332-8C85-A2EE719FA702}" sibTransId="{48FD9A50-6CAE-46A5-8D7C-BF994E87B2E8}"/>
    <dgm:cxn modelId="{E3FF9DB0-5D1A-44BC-AE92-EC9112655F72}" type="presOf" srcId="{41851509-D123-4D87-8473-06FF16EEB43B}" destId="{D365DFF2-C925-440A-9072-94611B84A4AE}" srcOrd="0" destOrd="0" presId="urn:microsoft.com/office/officeart/2005/8/layout/orgChart1"/>
    <dgm:cxn modelId="{183ADFB0-9CDF-4D39-8EB3-C263796F7528}" type="presOf" srcId="{534E6450-CB6D-4AD8-B026-DA3E85E393D0}" destId="{32B0E596-C564-436D-8C13-FFFA201536F5}" srcOrd="0" destOrd="0" presId="urn:microsoft.com/office/officeart/2005/8/layout/orgChart1"/>
    <dgm:cxn modelId="{FCBD35B1-1AF1-4DA0-B666-A4084FB7A847}" type="presOf" srcId="{834865B4-1214-4BF0-ACC1-540920A9C92C}" destId="{BFD937D4-BBB2-4B74-A3A7-283991FF6274}" srcOrd="0" destOrd="0" presId="urn:microsoft.com/office/officeart/2005/8/layout/orgChart1"/>
    <dgm:cxn modelId="{25A4A2B1-A200-4478-93F3-F12383C1903F}" type="presOf" srcId="{F2C3011C-C24A-4294-9EC1-DD7A252B70D6}" destId="{4708C916-390F-44AB-85CD-51662F3C30D4}" srcOrd="1" destOrd="0" presId="urn:microsoft.com/office/officeart/2005/8/layout/orgChart1"/>
    <dgm:cxn modelId="{899D7EB2-D70D-466D-8DF1-69FB35D9CD1C}" type="presOf" srcId="{96E0E5CD-2210-4DCB-A2B6-4280FB5A6171}" destId="{EC83EB98-E394-4561-A5E4-D860969D5DBE}" srcOrd="0" destOrd="0" presId="urn:microsoft.com/office/officeart/2005/8/layout/orgChart1"/>
    <dgm:cxn modelId="{7208C4B2-3752-499D-A9D3-A7E57614A761}" type="presOf" srcId="{DD5AB774-DFBB-4A00-9F48-0262818C61C7}" destId="{5E844F11-0B88-4A29-81C5-807A65ABA0C0}" srcOrd="1" destOrd="0" presId="urn:microsoft.com/office/officeart/2005/8/layout/orgChart1"/>
    <dgm:cxn modelId="{07E3BBB3-6ADC-4A62-8F0A-834CCA91393B}" srcId="{565FC0B0-27CB-427B-B3C8-F704E74BD731}" destId="{E7157AEF-32A4-4DED-BF66-2D409C466158}" srcOrd="1" destOrd="0" parTransId="{D035CC29-6B38-44B8-A3AB-63AF25C6E113}" sibTransId="{63D6B014-BEDE-4309-B630-1DA920EC1E78}"/>
    <dgm:cxn modelId="{8D1225B4-7498-47BF-8F16-7847D09ACAB1}" type="presOf" srcId="{885E2588-6D8B-45D3-8D01-0218D722ECF2}" destId="{F02096FC-8592-42F8-8B21-A9B504FAE135}" srcOrd="1" destOrd="0" presId="urn:microsoft.com/office/officeart/2005/8/layout/orgChart1"/>
    <dgm:cxn modelId="{A7F62BB5-8D64-45AF-A033-8C0FC01627CF}" srcId="{136721DA-C71F-470F-89F2-829DA680C3FD}" destId="{D4C50D89-5546-4427-83BC-F3A7EB9DEA1A}" srcOrd="1" destOrd="0" parTransId="{EB5977B0-D6B5-4D95-A5F4-F1E690FF4CA9}" sibTransId="{C83D9CBF-392F-4391-B8F2-9284F2BBC988}"/>
    <dgm:cxn modelId="{640EA0B5-4687-4AF8-8C7E-06D926933231}" type="presOf" srcId="{75CB9F33-B21F-4C8C-B5E5-E357B32DD207}" destId="{2758D0FF-4B59-4A2F-8A91-BDC212AFC089}" srcOrd="0" destOrd="0" presId="urn:microsoft.com/office/officeart/2005/8/layout/orgChart1"/>
    <dgm:cxn modelId="{1C5B83B6-D332-4B56-B0FD-479A04095379}" type="presOf" srcId="{F402E952-72E0-4F12-8C6F-7B28661C783F}" destId="{695F3864-45C1-415C-9918-67D6B8648666}" srcOrd="0" destOrd="0" presId="urn:microsoft.com/office/officeart/2005/8/layout/orgChart1"/>
    <dgm:cxn modelId="{4690ACBA-D1E9-4BA6-AE6F-B45957DBCE41}" type="presOf" srcId="{D035CC29-6B38-44B8-A3AB-63AF25C6E113}" destId="{8E24497D-7988-42DA-86C3-699DBE31D998}" srcOrd="0" destOrd="0" presId="urn:microsoft.com/office/officeart/2005/8/layout/orgChart1"/>
    <dgm:cxn modelId="{D28EDEBB-710A-46E0-9E5D-A32BF4F12C05}" type="presOf" srcId="{779188C3-15C9-4A62-AF80-AAB9D9BC5345}" destId="{C4B312C6-D3DA-42D4-8966-7B05221DE016}" srcOrd="1" destOrd="0" presId="urn:microsoft.com/office/officeart/2005/8/layout/orgChart1"/>
    <dgm:cxn modelId="{83AE55BD-E812-40CF-B47F-5CBF3142E2A4}" type="presOf" srcId="{136721DA-C71F-470F-89F2-829DA680C3FD}" destId="{6E1DB9DC-F5DF-4CF2-8A65-E7276308D170}" srcOrd="1" destOrd="0" presId="urn:microsoft.com/office/officeart/2005/8/layout/orgChart1"/>
    <dgm:cxn modelId="{7670A2C0-BD4F-42F7-8EF8-4D2C95B8928D}" type="presOf" srcId="{B34E6E49-8FA2-4F26-A185-3B598B1783E1}" destId="{86E2B288-FC34-4D06-A14F-F5863641DEDB}" srcOrd="0" destOrd="0" presId="urn:microsoft.com/office/officeart/2005/8/layout/orgChart1"/>
    <dgm:cxn modelId="{16F8F8C4-AC76-4806-B21D-0C1137E93F5E}" type="presOf" srcId="{15E7DE28-3DD0-4332-8C85-A2EE719FA702}" destId="{358C9787-11CA-45EA-ADAB-EA39BA55E345}" srcOrd="0" destOrd="0" presId="urn:microsoft.com/office/officeart/2005/8/layout/orgChart1"/>
    <dgm:cxn modelId="{D7BC90C5-CEAB-4071-8DC9-DD98B04E2B69}" type="presOf" srcId="{B00B7F89-F2BE-4E4A-8D66-B7F6C14FFE37}" destId="{C8EC4A23-D103-4E0D-A083-57B41E4E7C6D}" srcOrd="0" destOrd="0" presId="urn:microsoft.com/office/officeart/2005/8/layout/orgChart1"/>
    <dgm:cxn modelId="{526C5CC7-261C-4D23-A583-B64D5211530D}" type="presOf" srcId="{B2A4B9BE-BEBF-43FD-BA3F-05E1CE3C379E}" destId="{583B6F4E-189D-4912-82D8-1DD56BB18055}" srcOrd="0" destOrd="0" presId="urn:microsoft.com/office/officeart/2005/8/layout/orgChart1"/>
    <dgm:cxn modelId="{E304B6C8-3C28-49F3-A6FE-A9DE8ED23E5D}" srcId="{136721DA-C71F-470F-89F2-829DA680C3FD}" destId="{B00B7F89-F2BE-4E4A-8D66-B7F6C14FFE37}" srcOrd="2" destOrd="0" parTransId="{E36B0085-F248-4F6D-AE5D-6E4E34CB4E51}" sibTransId="{5EF1B02A-0A26-4258-8C99-837873368F2C}"/>
    <dgm:cxn modelId="{150B93C9-C565-421B-8674-0498699AF629}" type="presOf" srcId="{5C7F8F89-1EBD-46C7-B80C-D49BB29AE17B}" destId="{71460F96-05CA-4EE4-B055-14E1792E9771}" srcOrd="0" destOrd="0" presId="urn:microsoft.com/office/officeart/2005/8/layout/orgChart1"/>
    <dgm:cxn modelId="{E63032CC-005E-4D95-8EA5-29DA2BE35ADA}" type="presOf" srcId="{F402E952-72E0-4F12-8C6F-7B28661C783F}" destId="{7E68C588-F644-4A1B-90B0-F8C4B9D9EC7D}" srcOrd="1" destOrd="0" presId="urn:microsoft.com/office/officeart/2005/8/layout/orgChart1"/>
    <dgm:cxn modelId="{35A57ECC-3511-46FB-A696-35AECFD58979}" type="presOf" srcId="{96E0E5CD-2210-4DCB-A2B6-4280FB5A6171}" destId="{A58A0059-EC2F-456E-9C94-AC558A3727C1}" srcOrd="1" destOrd="0" presId="urn:microsoft.com/office/officeart/2005/8/layout/orgChart1"/>
    <dgm:cxn modelId="{E7F4DDCD-0032-42CE-BDDF-09CF8E548A12}" type="presOf" srcId="{E7157AEF-32A4-4DED-BF66-2D409C466158}" destId="{B6D67308-914C-41A3-BEE0-768F1908B029}" srcOrd="0" destOrd="0" presId="urn:microsoft.com/office/officeart/2005/8/layout/orgChart1"/>
    <dgm:cxn modelId="{A77605CF-D53D-4C15-8332-3D132CBB85EE}" srcId="{0EAE9263-942E-4E55-9D3B-063C8C2CEBE8}" destId="{F2C3011C-C24A-4294-9EC1-DD7A252B70D6}" srcOrd="3" destOrd="0" parTransId="{F793B750-4EC5-454B-B3F4-5F03728CA07D}" sibTransId="{8CE9FF63-26B5-4FA6-AD6E-79E4D1C263B4}"/>
    <dgm:cxn modelId="{4CBEE5D2-B2E0-4358-A54F-45ABD40756B2}" type="presOf" srcId="{5C0D3329-73B3-4295-B446-1244FB799FCF}" destId="{7596BEC8-2098-4F5E-8013-F7D6D482249A}" srcOrd="0" destOrd="0" presId="urn:microsoft.com/office/officeart/2005/8/layout/orgChart1"/>
    <dgm:cxn modelId="{66F9E9D3-5BFB-4A6D-92DD-A1EB7CD11356}" type="presOf" srcId="{EB5977B0-D6B5-4D95-A5F4-F1E690FF4CA9}" destId="{AC431DA2-D20B-44D3-81C9-88BF6293AA14}" srcOrd="0" destOrd="0" presId="urn:microsoft.com/office/officeart/2005/8/layout/orgChart1"/>
    <dgm:cxn modelId="{818309D4-095D-4A63-A702-FF1B256C2AA5}" type="presOf" srcId="{EDCF7C6A-07B5-4B1C-9655-ABEFABA44239}" destId="{6DC14E9A-C52D-4B83-AB2F-C31328E09301}" srcOrd="0" destOrd="0" presId="urn:microsoft.com/office/officeart/2005/8/layout/orgChart1"/>
    <dgm:cxn modelId="{D43B83DF-2C09-4D0D-87DB-1CB7A2C36B52}" srcId="{6F47A81F-89D0-4F00-BDE4-239D31785392}" destId="{F402E952-72E0-4F12-8C6F-7B28661C783F}" srcOrd="1" destOrd="0" parTransId="{DD8C35E0-D41F-45F0-8ADF-E29FC6611AF2}" sibTransId="{DE715E68-42DB-448D-BE81-18C817DE7309}"/>
    <dgm:cxn modelId="{30480EE2-5FBC-4791-B16D-8F1F3B507ABD}" type="presOf" srcId="{DD5AB774-DFBB-4A00-9F48-0262818C61C7}" destId="{104E159A-6451-49C8-84C5-27E488A55014}" srcOrd="0" destOrd="0" presId="urn:microsoft.com/office/officeart/2005/8/layout/orgChart1"/>
    <dgm:cxn modelId="{ED8330E4-660E-40F8-ADFE-BE0A0591408E}" srcId="{F2C3011C-C24A-4294-9EC1-DD7A252B70D6}" destId="{CA791673-8D40-4261-AB74-6928B7EBE9C2}" srcOrd="4" destOrd="0" parTransId="{C526F5C1-B79A-4B68-8DC4-4FE1FC94F4B3}" sibTransId="{72FC3C4C-B423-4028-87DF-6FB19B8B6668}"/>
    <dgm:cxn modelId="{8CDAD8E4-51EF-410C-884E-182AA7057053}" srcId="{0EAE9263-942E-4E55-9D3B-063C8C2CEBE8}" destId="{565FC0B0-27CB-427B-B3C8-F704E74BD731}" srcOrd="0" destOrd="0" parTransId="{787AF3E8-258D-4349-B78C-F82AF5A55CF8}" sibTransId="{B4AAD8EA-23A2-4441-A998-C399944390B0}"/>
    <dgm:cxn modelId="{5DAFC9E7-356D-4AEB-9236-A4EB367515B1}" type="presOf" srcId="{CFEB38BC-7F87-4A89-AD0A-491859935AE3}" destId="{5BE5FEC9-E0EA-49FA-A2FB-CF8F6E9AE1C8}" srcOrd="0" destOrd="0" presId="urn:microsoft.com/office/officeart/2005/8/layout/orgChart1"/>
    <dgm:cxn modelId="{5674F7E7-6722-434E-BD7C-B32FB8E2C3A6}" type="presOf" srcId="{B0EADDBA-027E-499B-9ADE-7782FAE563A6}" destId="{81ADB62C-0C32-4630-8106-3832F4965735}" srcOrd="1" destOrd="0" presId="urn:microsoft.com/office/officeart/2005/8/layout/orgChart1"/>
    <dgm:cxn modelId="{08BB89ED-9907-4CD2-A29A-257F0F5FBEF5}" type="presOf" srcId="{565FC0B0-27CB-427B-B3C8-F704E74BD731}" destId="{6D7816C5-4AF6-4C38-A530-C4F5F0715294}" srcOrd="1" destOrd="0" presId="urn:microsoft.com/office/officeart/2005/8/layout/orgChart1"/>
    <dgm:cxn modelId="{B842BBED-ABB4-44CB-A928-6C047D17570B}" srcId="{6F47A81F-89D0-4F00-BDE4-239D31785392}" destId="{EAF41015-94D2-419A-A2E3-3E786AA274B6}" srcOrd="0" destOrd="0" parTransId="{42136288-A84D-4811-966F-0DDE0409EACE}" sibTransId="{BCAB3E2A-8EA0-413F-9991-9DD34B6DB120}"/>
    <dgm:cxn modelId="{E3BA55F3-4EC9-4070-9476-188964141F02}" type="presOf" srcId="{F793B750-4EC5-454B-B3F4-5F03728CA07D}" destId="{062EA60A-74DF-4B6C-8CB8-739155B7F367}" srcOrd="0" destOrd="0" presId="urn:microsoft.com/office/officeart/2005/8/layout/orgChart1"/>
    <dgm:cxn modelId="{92C17BF5-661E-457C-9F01-001A531306E7}" srcId="{0EAE9263-942E-4E55-9D3B-063C8C2CEBE8}" destId="{136721DA-C71F-470F-89F2-829DA680C3FD}" srcOrd="4" destOrd="0" parTransId="{8881EE93-363E-47CC-A4C6-277BBCC6E13B}" sibTransId="{2143E5FF-9513-429B-9591-B5930898CDBF}"/>
    <dgm:cxn modelId="{3CD9D6F7-AEB4-455D-BD0B-F44A75506505}" type="presOf" srcId="{CA791673-8D40-4261-AB74-6928B7EBE9C2}" destId="{1444EE88-F2D5-4222-A720-D1AB4F895BA5}" srcOrd="0" destOrd="0" presId="urn:microsoft.com/office/officeart/2005/8/layout/orgChart1"/>
    <dgm:cxn modelId="{078B17F8-0821-4F49-922F-C83F15BB124E}" type="presOf" srcId="{EAF41015-94D2-419A-A2E3-3E786AA274B6}" destId="{2725090D-A6B1-45E4-996F-EC7D162B5A78}" srcOrd="0" destOrd="0" presId="urn:microsoft.com/office/officeart/2005/8/layout/orgChart1"/>
    <dgm:cxn modelId="{413BB9F8-D3B4-4D3B-90C2-9F9B1BCC6AE9}" type="presOf" srcId="{0EAE9263-942E-4E55-9D3B-063C8C2CEBE8}" destId="{93903A51-11B6-4C9C-A629-82A4F234111A}" srcOrd="0" destOrd="0" presId="urn:microsoft.com/office/officeart/2005/8/layout/orgChart1"/>
    <dgm:cxn modelId="{8D7B2CF9-1BBD-4AA2-AF0B-9F22949B70C7}" type="presOf" srcId="{136721DA-C71F-470F-89F2-829DA680C3FD}" destId="{8B5A54B8-43BA-4188-B276-84829907664C}" srcOrd="0" destOrd="0" presId="urn:microsoft.com/office/officeart/2005/8/layout/orgChart1"/>
    <dgm:cxn modelId="{FBA1ABFF-25A2-4B23-9DEC-20C70E0214EB}" type="presOf" srcId="{EAC5A738-2C3C-4576-9B41-3932692376CE}" destId="{0583ADA7-2F9A-48FA-8BEF-E42439F41AC9}" srcOrd="1" destOrd="0" presId="urn:microsoft.com/office/officeart/2005/8/layout/orgChart1"/>
    <dgm:cxn modelId="{2E526DA8-4AAC-4236-A640-4ECC0C25F8C9}" type="presParOf" srcId="{583B6F4E-189D-4912-82D8-1DD56BB18055}" destId="{5BE295CA-F9D9-4FFD-9F7E-179B801A5A90}" srcOrd="0" destOrd="0" presId="urn:microsoft.com/office/officeart/2005/8/layout/orgChart1"/>
    <dgm:cxn modelId="{B23A2730-5F2B-4509-8AD4-DB3DF965F983}" type="presParOf" srcId="{5BE295CA-F9D9-4FFD-9F7E-179B801A5A90}" destId="{66EBA1A0-AB86-467D-A6E6-C60A6D2E4427}" srcOrd="0" destOrd="0" presId="urn:microsoft.com/office/officeart/2005/8/layout/orgChart1"/>
    <dgm:cxn modelId="{B8EBE6CF-AE73-4B14-BB70-C21375FA0F89}" type="presParOf" srcId="{66EBA1A0-AB86-467D-A6E6-C60A6D2E4427}" destId="{93903A51-11B6-4C9C-A629-82A4F234111A}" srcOrd="0" destOrd="0" presId="urn:microsoft.com/office/officeart/2005/8/layout/orgChart1"/>
    <dgm:cxn modelId="{E771FE9F-6D25-45A7-BDAA-2F0D3E196369}" type="presParOf" srcId="{66EBA1A0-AB86-467D-A6E6-C60A6D2E4427}" destId="{CAF3229D-5D63-456D-B09A-3A2F2B82408D}" srcOrd="1" destOrd="0" presId="urn:microsoft.com/office/officeart/2005/8/layout/orgChart1"/>
    <dgm:cxn modelId="{64C6DA6C-FB62-4F28-9385-5148BB66F451}" type="presParOf" srcId="{5BE295CA-F9D9-4FFD-9F7E-179B801A5A90}" destId="{B1000B01-1B4C-4DC0-99D6-B6B7D8564659}" srcOrd="1" destOrd="0" presId="urn:microsoft.com/office/officeart/2005/8/layout/orgChart1"/>
    <dgm:cxn modelId="{ED9773D7-A765-4724-8825-DDEED8B05B08}" type="presParOf" srcId="{B1000B01-1B4C-4DC0-99D6-B6B7D8564659}" destId="{BAB9A14C-5AED-472F-A4A6-4B9FDDEE56B9}" srcOrd="0" destOrd="0" presId="urn:microsoft.com/office/officeart/2005/8/layout/orgChart1"/>
    <dgm:cxn modelId="{1DDACB33-13AB-454F-9FBD-B4753EE36046}" type="presParOf" srcId="{B1000B01-1B4C-4DC0-99D6-B6B7D8564659}" destId="{9E553985-B34E-43A1-9789-BEC91BC728C8}" srcOrd="1" destOrd="0" presId="urn:microsoft.com/office/officeart/2005/8/layout/orgChart1"/>
    <dgm:cxn modelId="{5DF572FC-9449-49D1-9DFA-6EE491910C6B}" type="presParOf" srcId="{9E553985-B34E-43A1-9789-BEC91BC728C8}" destId="{81C7B253-9555-478E-A862-5BFFEE83608F}" srcOrd="0" destOrd="0" presId="urn:microsoft.com/office/officeart/2005/8/layout/orgChart1"/>
    <dgm:cxn modelId="{3BF6BC38-739B-400D-8134-81EF4D31399C}" type="presParOf" srcId="{81C7B253-9555-478E-A862-5BFFEE83608F}" destId="{EC86160C-DEBF-4DBB-A298-E52B75FE7568}" srcOrd="0" destOrd="0" presId="urn:microsoft.com/office/officeart/2005/8/layout/orgChart1"/>
    <dgm:cxn modelId="{B9AD1FE0-ED43-479B-B182-D86D00A7469D}" type="presParOf" srcId="{81C7B253-9555-478E-A862-5BFFEE83608F}" destId="{6D7816C5-4AF6-4C38-A530-C4F5F0715294}" srcOrd="1" destOrd="0" presId="urn:microsoft.com/office/officeart/2005/8/layout/orgChart1"/>
    <dgm:cxn modelId="{75F1B436-4335-44D5-9E4F-528D1F80B01F}" type="presParOf" srcId="{9E553985-B34E-43A1-9789-BEC91BC728C8}" destId="{E9C07308-B631-49BA-A465-DD82D7F0F8B2}" srcOrd="1" destOrd="0" presId="urn:microsoft.com/office/officeart/2005/8/layout/orgChart1"/>
    <dgm:cxn modelId="{DD037D5F-E475-42BA-A72D-41A0E956D900}" type="presParOf" srcId="{E9C07308-B631-49BA-A465-DD82D7F0F8B2}" destId="{DE57CD67-E581-46E0-B380-671F7A05BD55}" srcOrd="0" destOrd="0" presId="urn:microsoft.com/office/officeart/2005/8/layout/orgChart1"/>
    <dgm:cxn modelId="{7461939C-8B39-4A21-BE51-B1FD0B5DEA5C}" type="presParOf" srcId="{E9C07308-B631-49BA-A465-DD82D7F0F8B2}" destId="{644E1899-F544-4C89-8369-46A7197F8E1E}" srcOrd="1" destOrd="0" presId="urn:microsoft.com/office/officeart/2005/8/layout/orgChart1"/>
    <dgm:cxn modelId="{53863F49-017B-4E87-926E-E4402EC051C4}" type="presParOf" srcId="{644E1899-F544-4C89-8369-46A7197F8E1E}" destId="{DCC2AC96-9FE5-45FD-9CD5-7CA23E48FB78}" srcOrd="0" destOrd="0" presId="urn:microsoft.com/office/officeart/2005/8/layout/orgChart1"/>
    <dgm:cxn modelId="{37550735-D982-4562-834A-918FF97645BF}" type="presParOf" srcId="{DCC2AC96-9FE5-45FD-9CD5-7CA23E48FB78}" destId="{2A23BE45-DB8F-4C7A-9796-CF323E5E1506}" srcOrd="0" destOrd="0" presId="urn:microsoft.com/office/officeart/2005/8/layout/orgChart1"/>
    <dgm:cxn modelId="{ACD64A33-DB3F-4DAA-A19B-F442A056904F}" type="presParOf" srcId="{DCC2AC96-9FE5-45FD-9CD5-7CA23E48FB78}" destId="{23B7DCB0-93B3-4915-9524-8AA9CD5F254F}" srcOrd="1" destOrd="0" presId="urn:microsoft.com/office/officeart/2005/8/layout/orgChart1"/>
    <dgm:cxn modelId="{24F14CC7-EDE9-4768-8A83-79A3B953CFF2}" type="presParOf" srcId="{644E1899-F544-4C89-8369-46A7197F8E1E}" destId="{B3AAC84C-E318-427D-B04C-5BADD5EF86FE}" srcOrd="1" destOrd="0" presId="urn:microsoft.com/office/officeart/2005/8/layout/orgChart1"/>
    <dgm:cxn modelId="{338CF6C9-B54C-4E22-B7BC-41A86F63BBDE}" type="presParOf" srcId="{644E1899-F544-4C89-8369-46A7197F8E1E}" destId="{BF4FDA03-2B56-40C5-BC41-DF2E3EDBF8BB}" srcOrd="2" destOrd="0" presId="urn:microsoft.com/office/officeart/2005/8/layout/orgChart1"/>
    <dgm:cxn modelId="{5C9D52DC-BE1F-4AC1-AFB5-0711F91CA80F}" type="presParOf" srcId="{E9C07308-B631-49BA-A465-DD82D7F0F8B2}" destId="{8E24497D-7988-42DA-86C3-699DBE31D998}" srcOrd="2" destOrd="0" presId="urn:microsoft.com/office/officeart/2005/8/layout/orgChart1"/>
    <dgm:cxn modelId="{1208F5B3-7F48-4A16-BA61-EEA17F992A18}" type="presParOf" srcId="{E9C07308-B631-49BA-A465-DD82D7F0F8B2}" destId="{D5641198-1B01-4F97-BB6D-B29B83ADA743}" srcOrd="3" destOrd="0" presId="urn:microsoft.com/office/officeart/2005/8/layout/orgChart1"/>
    <dgm:cxn modelId="{A4B8EDDA-2EF9-481D-861D-71C2F637DFCF}" type="presParOf" srcId="{D5641198-1B01-4F97-BB6D-B29B83ADA743}" destId="{2984E51B-CB48-404E-9F40-61B705D34D85}" srcOrd="0" destOrd="0" presId="urn:microsoft.com/office/officeart/2005/8/layout/orgChart1"/>
    <dgm:cxn modelId="{9EFFC278-9BB3-4B21-BAFF-1885B26F799B}" type="presParOf" srcId="{2984E51B-CB48-404E-9F40-61B705D34D85}" destId="{B6D67308-914C-41A3-BEE0-768F1908B029}" srcOrd="0" destOrd="0" presId="urn:microsoft.com/office/officeart/2005/8/layout/orgChart1"/>
    <dgm:cxn modelId="{191C4ECE-3862-4987-8608-011387F3E376}" type="presParOf" srcId="{2984E51B-CB48-404E-9F40-61B705D34D85}" destId="{1BE31ACC-6633-44A3-A80A-91539AE9EE48}" srcOrd="1" destOrd="0" presId="urn:microsoft.com/office/officeart/2005/8/layout/orgChart1"/>
    <dgm:cxn modelId="{CD11374E-0E95-429B-9A0D-4558585D4263}" type="presParOf" srcId="{D5641198-1B01-4F97-BB6D-B29B83ADA743}" destId="{4ABB4EA1-BCFB-4982-B32F-CE42A371529D}" srcOrd="1" destOrd="0" presId="urn:microsoft.com/office/officeart/2005/8/layout/orgChart1"/>
    <dgm:cxn modelId="{AE2762A2-9231-45C7-8340-3416197FCC4B}" type="presParOf" srcId="{D5641198-1B01-4F97-BB6D-B29B83ADA743}" destId="{1C82C9BF-4844-4B39-AB10-CE79D8C88D28}" srcOrd="2" destOrd="0" presId="urn:microsoft.com/office/officeart/2005/8/layout/orgChart1"/>
    <dgm:cxn modelId="{486AFFF4-6506-444C-B41B-A5C7E979EDED}" type="presParOf" srcId="{9E553985-B34E-43A1-9789-BEC91BC728C8}" destId="{9DFCA817-5BBF-4768-BA4F-DBDCF85BA889}" srcOrd="2" destOrd="0" presId="urn:microsoft.com/office/officeart/2005/8/layout/orgChart1"/>
    <dgm:cxn modelId="{E400529E-3B57-45FE-94F1-FEA2B392777E}" type="presParOf" srcId="{B1000B01-1B4C-4DC0-99D6-B6B7D8564659}" destId="{AB74DB2D-D21C-4273-AE78-9470092F8F62}" srcOrd="2" destOrd="0" presId="urn:microsoft.com/office/officeart/2005/8/layout/orgChart1"/>
    <dgm:cxn modelId="{757F0B47-00D0-487B-AD94-143B3875D0D1}" type="presParOf" srcId="{B1000B01-1B4C-4DC0-99D6-B6B7D8564659}" destId="{6C18156A-8222-4DFD-A21F-9D6BDC0F9EB4}" srcOrd="3" destOrd="0" presId="urn:microsoft.com/office/officeart/2005/8/layout/orgChart1"/>
    <dgm:cxn modelId="{A5986CD0-9962-4516-A83D-71CE0FC507AF}" type="presParOf" srcId="{6C18156A-8222-4DFD-A21F-9D6BDC0F9EB4}" destId="{4FEB4B1C-C8D0-4427-8C9F-A61C59F643CB}" srcOrd="0" destOrd="0" presId="urn:microsoft.com/office/officeart/2005/8/layout/orgChart1"/>
    <dgm:cxn modelId="{B3BA6DC9-4010-4618-AB8F-B3DA3785325E}" type="presParOf" srcId="{4FEB4B1C-C8D0-4427-8C9F-A61C59F643CB}" destId="{53D395E5-6D81-4405-AD39-BDDB7E8E86B3}" srcOrd="0" destOrd="0" presId="urn:microsoft.com/office/officeart/2005/8/layout/orgChart1"/>
    <dgm:cxn modelId="{C04892FC-0516-415F-8138-65F48C5A7369}" type="presParOf" srcId="{4FEB4B1C-C8D0-4427-8C9F-A61C59F643CB}" destId="{F02096FC-8592-42F8-8B21-A9B504FAE135}" srcOrd="1" destOrd="0" presId="urn:microsoft.com/office/officeart/2005/8/layout/orgChart1"/>
    <dgm:cxn modelId="{03E57DB5-9D49-4D1D-940F-B4D7AF31B79F}" type="presParOf" srcId="{6C18156A-8222-4DFD-A21F-9D6BDC0F9EB4}" destId="{DAB4DDDB-1F7A-4CC4-A3B4-63EA21688DFD}" srcOrd="1" destOrd="0" presId="urn:microsoft.com/office/officeart/2005/8/layout/orgChart1"/>
    <dgm:cxn modelId="{C499DB4D-A5CC-447E-AD1F-8DB6E5E8E14F}" type="presParOf" srcId="{DAB4DDDB-1F7A-4CC4-A3B4-63EA21688DFD}" destId="{358C9787-11CA-45EA-ADAB-EA39BA55E345}" srcOrd="0" destOrd="0" presId="urn:microsoft.com/office/officeart/2005/8/layout/orgChart1"/>
    <dgm:cxn modelId="{B783EC55-0818-469F-B8DE-93F48173908D}" type="presParOf" srcId="{DAB4DDDB-1F7A-4CC4-A3B4-63EA21688DFD}" destId="{413489AD-E6A6-4382-A296-8131F92D558B}" srcOrd="1" destOrd="0" presId="urn:microsoft.com/office/officeart/2005/8/layout/orgChart1"/>
    <dgm:cxn modelId="{D2EA1E4C-1157-4B55-ACA3-599390A426DC}" type="presParOf" srcId="{413489AD-E6A6-4382-A296-8131F92D558B}" destId="{1C344AA4-7477-4E6A-811B-CCC858643C4B}" srcOrd="0" destOrd="0" presId="urn:microsoft.com/office/officeart/2005/8/layout/orgChart1"/>
    <dgm:cxn modelId="{C44B463E-B260-4C46-A0C7-7358D5F144B5}" type="presParOf" srcId="{1C344AA4-7477-4E6A-811B-CCC858643C4B}" destId="{104E159A-6451-49C8-84C5-27E488A55014}" srcOrd="0" destOrd="0" presId="urn:microsoft.com/office/officeart/2005/8/layout/orgChart1"/>
    <dgm:cxn modelId="{C5F20887-EFFE-41B7-9EF4-B1D5BC9BD627}" type="presParOf" srcId="{1C344AA4-7477-4E6A-811B-CCC858643C4B}" destId="{5E844F11-0B88-4A29-81C5-807A65ABA0C0}" srcOrd="1" destOrd="0" presId="urn:microsoft.com/office/officeart/2005/8/layout/orgChart1"/>
    <dgm:cxn modelId="{FE9BE03B-623B-48E3-8E18-A5F5BA9ECF50}" type="presParOf" srcId="{413489AD-E6A6-4382-A296-8131F92D558B}" destId="{A7FCD8AC-C36B-4F10-913B-80D988492E32}" srcOrd="1" destOrd="0" presId="urn:microsoft.com/office/officeart/2005/8/layout/orgChart1"/>
    <dgm:cxn modelId="{A1F627C1-6539-4789-AB63-57B6DA639E2B}" type="presParOf" srcId="{413489AD-E6A6-4382-A296-8131F92D558B}" destId="{1B9CE5F6-073E-4DC3-AEFF-60D3C70615A3}" srcOrd="2" destOrd="0" presId="urn:microsoft.com/office/officeart/2005/8/layout/orgChart1"/>
    <dgm:cxn modelId="{5CA02DD6-B132-4EF8-ACD8-563FF869B008}" type="presParOf" srcId="{6C18156A-8222-4DFD-A21F-9D6BDC0F9EB4}" destId="{4E413C84-7497-4C5B-A4B1-2D6B51A36718}" srcOrd="2" destOrd="0" presId="urn:microsoft.com/office/officeart/2005/8/layout/orgChart1"/>
    <dgm:cxn modelId="{BFD96134-A789-48B9-B0B5-1BC6922BFFEB}" type="presParOf" srcId="{B1000B01-1B4C-4DC0-99D6-B6B7D8564659}" destId="{D365DFF2-C925-440A-9072-94611B84A4AE}" srcOrd="4" destOrd="0" presId="urn:microsoft.com/office/officeart/2005/8/layout/orgChart1"/>
    <dgm:cxn modelId="{0C2BDD62-2B10-416A-9157-0378FB6CE99D}" type="presParOf" srcId="{B1000B01-1B4C-4DC0-99D6-B6B7D8564659}" destId="{5ADAF191-0968-48AE-95FF-477D0921DA41}" srcOrd="5" destOrd="0" presId="urn:microsoft.com/office/officeart/2005/8/layout/orgChart1"/>
    <dgm:cxn modelId="{E0A778F2-283B-4E37-A0CE-62EAC033A795}" type="presParOf" srcId="{5ADAF191-0968-48AE-95FF-477D0921DA41}" destId="{7617D019-31AD-4636-A172-85292B8E566E}" srcOrd="0" destOrd="0" presId="urn:microsoft.com/office/officeart/2005/8/layout/orgChart1"/>
    <dgm:cxn modelId="{F247FF4D-EADC-4396-A6BA-B791F84E1C36}" type="presParOf" srcId="{7617D019-31AD-4636-A172-85292B8E566E}" destId="{5338720B-6F49-4C92-82BD-DE8789E2BDA9}" srcOrd="0" destOrd="0" presId="urn:microsoft.com/office/officeart/2005/8/layout/orgChart1"/>
    <dgm:cxn modelId="{1F2FB3F7-29D0-404F-B228-33775D0ACF9C}" type="presParOf" srcId="{7617D019-31AD-4636-A172-85292B8E566E}" destId="{85F178A5-36D1-40D2-8A7D-D2FAE8FD7804}" srcOrd="1" destOrd="0" presId="urn:microsoft.com/office/officeart/2005/8/layout/orgChart1"/>
    <dgm:cxn modelId="{E23A1AD2-F95F-4BB4-8CBF-074E99F6EE1F}" type="presParOf" srcId="{5ADAF191-0968-48AE-95FF-477D0921DA41}" destId="{756068C3-B478-4DDA-9B03-C98CD478D0F3}" srcOrd="1" destOrd="0" presId="urn:microsoft.com/office/officeart/2005/8/layout/orgChart1"/>
    <dgm:cxn modelId="{FBBE1BEF-899D-47EA-B6CE-5855F5BB9450}" type="presParOf" srcId="{756068C3-B478-4DDA-9B03-C98CD478D0F3}" destId="{1603679F-DFDA-4F02-A7F9-C231202C286A}" srcOrd="0" destOrd="0" presId="urn:microsoft.com/office/officeart/2005/8/layout/orgChart1"/>
    <dgm:cxn modelId="{93E88CFC-3D87-48AF-8757-0E3BC7F9927B}" type="presParOf" srcId="{756068C3-B478-4DDA-9B03-C98CD478D0F3}" destId="{CDF5BB87-9358-420A-99A1-B8DF1E46C9F6}" srcOrd="1" destOrd="0" presId="urn:microsoft.com/office/officeart/2005/8/layout/orgChart1"/>
    <dgm:cxn modelId="{9FE064EB-AF3E-4031-AE02-66B21DE00BA4}" type="presParOf" srcId="{CDF5BB87-9358-420A-99A1-B8DF1E46C9F6}" destId="{D7319EE8-2688-43EE-B329-31EA02A98953}" srcOrd="0" destOrd="0" presId="urn:microsoft.com/office/officeart/2005/8/layout/orgChart1"/>
    <dgm:cxn modelId="{A183AB20-91C6-479E-BE3A-239250B02CBA}" type="presParOf" srcId="{D7319EE8-2688-43EE-B329-31EA02A98953}" destId="{2725090D-A6B1-45E4-996F-EC7D162B5A78}" srcOrd="0" destOrd="0" presId="urn:microsoft.com/office/officeart/2005/8/layout/orgChart1"/>
    <dgm:cxn modelId="{E8D2D5CE-406A-445F-8A21-AFA6390A14DA}" type="presParOf" srcId="{D7319EE8-2688-43EE-B329-31EA02A98953}" destId="{B654DDCA-A0E7-4B1D-A8E8-64B4CDC879FC}" srcOrd="1" destOrd="0" presId="urn:microsoft.com/office/officeart/2005/8/layout/orgChart1"/>
    <dgm:cxn modelId="{D1CD8498-E485-4682-AB2F-8ECEB8670189}" type="presParOf" srcId="{CDF5BB87-9358-420A-99A1-B8DF1E46C9F6}" destId="{0D8583F7-573C-48E8-887C-4135105AAB02}" srcOrd="1" destOrd="0" presId="urn:microsoft.com/office/officeart/2005/8/layout/orgChart1"/>
    <dgm:cxn modelId="{423074A7-7676-4130-8440-966E0350AE28}" type="presParOf" srcId="{CDF5BB87-9358-420A-99A1-B8DF1E46C9F6}" destId="{A9700EC0-DF4A-443F-BF2E-F3ADD944B45D}" srcOrd="2" destOrd="0" presId="urn:microsoft.com/office/officeart/2005/8/layout/orgChart1"/>
    <dgm:cxn modelId="{26E9B0CC-FF7B-4B28-9C49-08A3D5193671}" type="presParOf" srcId="{756068C3-B478-4DDA-9B03-C98CD478D0F3}" destId="{671FF083-46C1-4AB0-B1EF-2031DC728D1F}" srcOrd="2" destOrd="0" presId="urn:microsoft.com/office/officeart/2005/8/layout/orgChart1"/>
    <dgm:cxn modelId="{CFDBA234-A581-41F8-B0B5-0B298E998A89}" type="presParOf" srcId="{756068C3-B478-4DDA-9B03-C98CD478D0F3}" destId="{44029E43-E9F3-44F6-8406-4A8F357FC31E}" srcOrd="3" destOrd="0" presId="urn:microsoft.com/office/officeart/2005/8/layout/orgChart1"/>
    <dgm:cxn modelId="{B1FC4EF6-CEFC-4DC3-8E55-BC78F498D27C}" type="presParOf" srcId="{44029E43-E9F3-44F6-8406-4A8F357FC31E}" destId="{DDAC4270-B141-454D-A928-C059607DDBDB}" srcOrd="0" destOrd="0" presId="urn:microsoft.com/office/officeart/2005/8/layout/orgChart1"/>
    <dgm:cxn modelId="{EB32ECCD-5665-4440-9E3B-02BCEF0D712D}" type="presParOf" srcId="{DDAC4270-B141-454D-A928-C059607DDBDB}" destId="{695F3864-45C1-415C-9918-67D6B8648666}" srcOrd="0" destOrd="0" presId="urn:microsoft.com/office/officeart/2005/8/layout/orgChart1"/>
    <dgm:cxn modelId="{EBC998A7-87D2-4DD5-849E-A5336C18F759}" type="presParOf" srcId="{DDAC4270-B141-454D-A928-C059607DDBDB}" destId="{7E68C588-F644-4A1B-90B0-F8C4B9D9EC7D}" srcOrd="1" destOrd="0" presId="urn:microsoft.com/office/officeart/2005/8/layout/orgChart1"/>
    <dgm:cxn modelId="{C592EA16-4920-4C56-86FD-C662B39D3C6A}" type="presParOf" srcId="{44029E43-E9F3-44F6-8406-4A8F357FC31E}" destId="{3E705209-9956-43A9-8D91-79122D4B7FFA}" srcOrd="1" destOrd="0" presId="urn:microsoft.com/office/officeart/2005/8/layout/orgChart1"/>
    <dgm:cxn modelId="{502B614C-85C9-4ACE-9BF0-D28299E6EB09}" type="presParOf" srcId="{44029E43-E9F3-44F6-8406-4A8F357FC31E}" destId="{90D259AA-BC1B-4CF3-9FF5-2EF1F17D9A57}" srcOrd="2" destOrd="0" presId="urn:microsoft.com/office/officeart/2005/8/layout/orgChart1"/>
    <dgm:cxn modelId="{B314AD3C-406E-461C-A80D-532EB7E37744}" type="presParOf" srcId="{756068C3-B478-4DDA-9B03-C98CD478D0F3}" destId="{F1153D5D-424A-440C-B9C3-ABBE43C563AE}" srcOrd="4" destOrd="0" presId="urn:microsoft.com/office/officeart/2005/8/layout/orgChart1"/>
    <dgm:cxn modelId="{6A86875E-1FBB-41D7-AE13-6363DA28B6AC}" type="presParOf" srcId="{756068C3-B478-4DDA-9B03-C98CD478D0F3}" destId="{9435E507-F1CF-4490-9F78-0F8407DEB780}" srcOrd="5" destOrd="0" presId="urn:microsoft.com/office/officeart/2005/8/layout/orgChart1"/>
    <dgm:cxn modelId="{CF0B54A6-4B25-411A-90CC-23CFE782BA97}" type="presParOf" srcId="{9435E507-F1CF-4490-9F78-0F8407DEB780}" destId="{9A779368-8E73-4BC9-959B-F1ECEEB2AA9D}" srcOrd="0" destOrd="0" presId="urn:microsoft.com/office/officeart/2005/8/layout/orgChart1"/>
    <dgm:cxn modelId="{FA51B455-7553-4AF1-827A-61009D2FF6CD}" type="presParOf" srcId="{9A779368-8E73-4BC9-959B-F1ECEEB2AA9D}" destId="{17FFC171-B03C-428A-A3DF-0CA13118AF86}" srcOrd="0" destOrd="0" presId="urn:microsoft.com/office/officeart/2005/8/layout/orgChart1"/>
    <dgm:cxn modelId="{528419CA-2807-4191-98EF-72642E00BA51}" type="presParOf" srcId="{9A779368-8E73-4BC9-959B-F1ECEEB2AA9D}" destId="{634FAEC2-F18B-41F8-B696-2BEA0BF31F4A}" srcOrd="1" destOrd="0" presId="urn:microsoft.com/office/officeart/2005/8/layout/orgChart1"/>
    <dgm:cxn modelId="{22BD68F5-1CAA-4BCF-9904-CD6EBB0FF579}" type="presParOf" srcId="{9435E507-F1CF-4490-9F78-0F8407DEB780}" destId="{18EB78E7-B9B5-40EF-9CB1-EC01F01CEB4A}" srcOrd="1" destOrd="0" presId="urn:microsoft.com/office/officeart/2005/8/layout/orgChart1"/>
    <dgm:cxn modelId="{7BD639B4-8DC9-4225-AF4F-D4479BC17FFC}" type="presParOf" srcId="{9435E507-F1CF-4490-9F78-0F8407DEB780}" destId="{10FBA8BC-CFBE-485F-B281-39857D007732}" srcOrd="2" destOrd="0" presId="urn:microsoft.com/office/officeart/2005/8/layout/orgChart1"/>
    <dgm:cxn modelId="{1DA2741D-B949-47B6-BF76-9960ED41E081}" type="presParOf" srcId="{756068C3-B478-4DDA-9B03-C98CD478D0F3}" destId="{3365B804-6164-49FA-BDF3-E7FD60A32BDA}" srcOrd="6" destOrd="0" presId="urn:microsoft.com/office/officeart/2005/8/layout/orgChart1"/>
    <dgm:cxn modelId="{1ABDCA2C-8D7F-4C5C-B020-430D8B70C407}" type="presParOf" srcId="{756068C3-B478-4DDA-9B03-C98CD478D0F3}" destId="{189E1546-8FCB-4673-BB40-7B649C107D38}" srcOrd="7" destOrd="0" presId="urn:microsoft.com/office/officeart/2005/8/layout/orgChart1"/>
    <dgm:cxn modelId="{FC9B40A8-A2AD-466D-8DD5-10D2D68A5249}" type="presParOf" srcId="{189E1546-8FCB-4673-BB40-7B649C107D38}" destId="{65D16FF1-368F-4462-8675-1AF8754CA705}" srcOrd="0" destOrd="0" presId="urn:microsoft.com/office/officeart/2005/8/layout/orgChart1"/>
    <dgm:cxn modelId="{BD40B62A-E3AA-4B32-815B-8CAE917E756F}" type="presParOf" srcId="{65D16FF1-368F-4462-8675-1AF8754CA705}" destId="{05979202-384A-4733-B6AE-12B85DDCB658}" srcOrd="0" destOrd="0" presId="urn:microsoft.com/office/officeart/2005/8/layout/orgChart1"/>
    <dgm:cxn modelId="{4FE699D7-9E9C-465D-882E-61EB8564A05C}" type="presParOf" srcId="{65D16FF1-368F-4462-8675-1AF8754CA705}" destId="{81ADB62C-0C32-4630-8106-3832F4965735}" srcOrd="1" destOrd="0" presId="urn:microsoft.com/office/officeart/2005/8/layout/orgChart1"/>
    <dgm:cxn modelId="{8185BCAB-F97A-4041-B50C-0574B671731D}" type="presParOf" srcId="{189E1546-8FCB-4673-BB40-7B649C107D38}" destId="{3F9A48B7-B013-4A97-8E9E-126C048D9EA6}" srcOrd="1" destOrd="0" presId="urn:microsoft.com/office/officeart/2005/8/layout/orgChart1"/>
    <dgm:cxn modelId="{9C6F2BCA-6959-4223-9444-AC8339347793}" type="presParOf" srcId="{189E1546-8FCB-4673-BB40-7B649C107D38}" destId="{4D5FB41A-DE79-4317-98B2-1654A131983C}" srcOrd="2" destOrd="0" presId="urn:microsoft.com/office/officeart/2005/8/layout/orgChart1"/>
    <dgm:cxn modelId="{04292A08-ACDE-4BCE-902D-C977E28C7582}" type="presParOf" srcId="{756068C3-B478-4DDA-9B03-C98CD478D0F3}" destId="{2758D0FF-4B59-4A2F-8A91-BDC212AFC089}" srcOrd="8" destOrd="0" presId="urn:microsoft.com/office/officeart/2005/8/layout/orgChart1"/>
    <dgm:cxn modelId="{B9CB8D94-6285-4C7E-9104-A72D675DC44F}" type="presParOf" srcId="{756068C3-B478-4DDA-9B03-C98CD478D0F3}" destId="{71E51431-57DE-4F95-88EB-DBDB85DF9FC8}" srcOrd="9" destOrd="0" presId="urn:microsoft.com/office/officeart/2005/8/layout/orgChart1"/>
    <dgm:cxn modelId="{3D123B0D-AF63-406A-B993-FE111023A3D9}" type="presParOf" srcId="{71E51431-57DE-4F95-88EB-DBDB85DF9FC8}" destId="{D5846E97-D8EC-466D-B3EA-5083F695D3D9}" srcOrd="0" destOrd="0" presId="urn:microsoft.com/office/officeart/2005/8/layout/orgChart1"/>
    <dgm:cxn modelId="{DAE14E0F-2D3D-4B4C-9343-9630FFCE948E}" type="presParOf" srcId="{D5846E97-D8EC-466D-B3EA-5083F695D3D9}" destId="{EC83EB98-E394-4561-A5E4-D860969D5DBE}" srcOrd="0" destOrd="0" presId="urn:microsoft.com/office/officeart/2005/8/layout/orgChart1"/>
    <dgm:cxn modelId="{594BEB47-C033-4258-8C48-51C8B1BDBE08}" type="presParOf" srcId="{D5846E97-D8EC-466D-B3EA-5083F695D3D9}" destId="{A58A0059-EC2F-456E-9C94-AC558A3727C1}" srcOrd="1" destOrd="0" presId="urn:microsoft.com/office/officeart/2005/8/layout/orgChart1"/>
    <dgm:cxn modelId="{70CFFF8C-0EBB-4FFC-8189-B5D120786766}" type="presParOf" srcId="{71E51431-57DE-4F95-88EB-DBDB85DF9FC8}" destId="{DDA3A3A0-C121-43D8-B2AB-04EABEAD5D44}" srcOrd="1" destOrd="0" presId="urn:microsoft.com/office/officeart/2005/8/layout/orgChart1"/>
    <dgm:cxn modelId="{871FAC96-C052-472A-AB7E-AB1DD3C49A1B}" type="presParOf" srcId="{71E51431-57DE-4F95-88EB-DBDB85DF9FC8}" destId="{D4E17B2C-7581-4A1A-9C77-C391DB27D3C0}" srcOrd="2" destOrd="0" presId="urn:microsoft.com/office/officeart/2005/8/layout/orgChart1"/>
    <dgm:cxn modelId="{F9F6F5E6-B151-40FD-ACAE-DB2C8F2FA2D3}" type="presParOf" srcId="{5ADAF191-0968-48AE-95FF-477D0921DA41}" destId="{A653D621-D2E6-4122-A9D3-E8B7996392E3}" srcOrd="2" destOrd="0" presId="urn:microsoft.com/office/officeart/2005/8/layout/orgChart1"/>
    <dgm:cxn modelId="{EF1347FE-1E74-4529-BA39-9C273B212559}" type="presParOf" srcId="{B1000B01-1B4C-4DC0-99D6-B6B7D8564659}" destId="{062EA60A-74DF-4B6C-8CB8-739155B7F367}" srcOrd="6" destOrd="0" presId="urn:microsoft.com/office/officeart/2005/8/layout/orgChart1"/>
    <dgm:cxn modelId="{5BFA029A-6B50-497E-A012-72E66E58EEDE}" type="presParOf" srcId="{B1000B01-1B4C-4DC0-99D6-B6B7D8564659}" destId="{DF52B997-ABEF-424A-84E1-53E39DCEFF2B}" srcOrd="7" destOrd="0" presId="urn:microsoft.com/office/officeart/2005/8/layout/orgChart1"/>
    <dgm:cxn modelId="{8F90C638-6DBC-4346-B486-05660AB98F29}" type="presParOf" srcId="{DF52B997-ABEF-424A-84E1-53E39DCEFF2B}" destId="{10ABBC6D-5981-4050-AFC9-789A743552E5}" srcOrd="0" destOrd="0" presId="urn:microsoft.com/office/officeart/2005/8/layout/orgChart1"/>
    <dgm:cxn modelId="{725A4A2A-048E-4A70-986A-2A2B1A160DD3}" type="presParOf" srcId="{10ABBC6D-5981-4050-AFC9-789A743552E5}" destId="{C8FB3B48-708D-45A9-95D8-61BDCF8C2258}" srcOrd="0" destOrd="0" presId="urn:microsoft.com/office/officeart/2005/8/layout/orgChart1"/>
    <dgm:cxn modelId="{2142957B-DECD-41B6-9FCA-6EBA5B78D1BB}" type="presParOf" srcId="{10ABBC6D-5981-4050-AFC9-789A743552E5}" destId="{4708C916-390F-44AB-85CD-51662F3C30D4}" srcOrd="1" destOrd="0" presId="urn:microsoft.com/office/officeart/2005/8/layout/orgChart1"/>
    <dgm:cxn modelId="{E818C9AE-E772-49D9-B2D9-0747D052BF48}" type="presParOf" srcId="{DF52B997-ABEF-424A-84E1-53E39DCEFF2B}" destId="{AC29C533-7CEE-425F-916D-82BA14910BC1}" srcOrd="1" destOrd="0" presId="urn:microsoft.com/office/officeart/2005/8/layout/orgChart1"/>
    <dgm:cxn modelId="{8F86117D-DF2D-4A98-8615-CC5F6A4BF2B9}" type="presParOf" srcId="{AC29C533-7CEE-425F-916D-82BA14910BC1}" destId="{BD23AEBA-E1DE-4E60-B4DF-A8B8590CF2C9}" srcOrd="0" destOrd="0" presId="urn:microsoft.com/office/officeart/2005/8/layout/orgChart1"/>
    <dgm:cxn modelId="{0BD8A48C-67C8-4B84-80DC-76B5F8F4CBFA}" type="presParOf" srcId="{AC29C533-7CEE-425F-916D-82BA14910BC1}" destId="{B2BA8C21-6610-4182-BF36-EFD874603D25}" srcOrd="1" destOrd="0" presId="urn:microsoft.com/office/officeart/2005/8/layout/orgChart1"/>
    <dgm:cxn modelId="{963BABBF-FFD5-4716-AD53-604AC1AD09D3}" type="presParOf" srcId="{B2BA8C21-6610-4182-BF36-EFD874603D25}" destId="{D17D0C98-FF2D-40B9-9C5D-5E234165E3C6}" srcOrd="0" destOrd="0" presId="urn:microsoft.com/office/officeart/2005/8/layout/orgChart1"/>
    <dgm:cxn modelId="{AF884880-5D80-4B65-AD1E-CFB9DED90091}" type="presParOf" srcId="{D17D0C98-FF2D-40B9-9C5D-5E234165E3C6}" destId="{922FB939-3C72-4F70-8049-900779B59F17}" srcOrd="0" destOrd="0" presId="urn:microsoft.com/office/officeart/2005/8/layout/orgChart1"/>
    <dgm:cxn modelId="{98619B06-E481-4038-A608-230622871994}" type="presParOf" srcId="{D17D0C98-FF2D-40B9-9C5D-5E234165E3C6}" destId="{756F4F4E-33DC-4D30-9D97-ACFCFD065EC7}" srcOrd="1" destOrd="0" presId="urn:microsoft.com/office/officeart/2005/8/layout/orgChart1"/>
    <dgm:cxn modelId="{AFBFFE9B-D7EF-4D27-B1F4-ED2DD842CE10}" type="presParOf" srcId="{B2BA8C21-6610-4182-BF36-EFD874603D25}" destId="{BF061F59-F72F-4334-9FC2-34B7CEBE7C9F}" srcOrd="1" destOrd="0" presId="urn:microsoft.com/office/officeart/2005/8/layout/orgChart1"/>
    <dgm:cxn modelId="{89900986-5467-48A8-9130-34B00D6A7AD1}" type="presParOf" srcId="{B2BA8C21-6610-4182-BF36-EFD874603D25}" destId="{A6C5D492-A1FF-4C04-883D-21EDC99952F8}" srcOrd="2" destOrd="0" presId="urn:microsoft.com/office/officeart/2005/8/layout/orgChart1"/>
    <dgm:cxn modelId="{624CCE72-F22E-4EDE-B246-4C97569BABF3}" type="presParOf" srcId="{AC29C533-7CEE-425F-916D-82BA14910BC1}" destId="{5BE5FEC9-E0EA-49FA-A2FB-CF8F6E9AE1C8}" srcOrd="2" destOrd="0" presId="urn:microsoft.com/office/officeart/2005/8/layout/orgChart1"/>
    <dgm:cxn modelId="{222A7339-347E-4D36-A282-FEF036CED379}" type="presParOf" srcId="{AC29C533-7CEE-425F-916D-82BA14910BC1}" destId="{841C9165-209F-451E-8E66-F61EB61549C7}" srcOrd="3" destOrd="0" presId="urn:microsoft.com/office/officeart/2005/8/layout/orgChart1"/>
    <dgm:cxn modelId="{9C582EF4-ADBD-442B-B53B-8D8A699453EA}" type="presParOf" srcId="{841C9165-209F-451E-8E66-F61EB61549C7}" destId="{533CEC02-B689-42D4-BFFE-E94FB2022772}" srcOrd="0" destOrd="0" presId="urn:microsoft.com/office/officeart/2005/8/layout/orgChart1"/>
    <dgm:cxn modelId="{3C114DD7-68AA-4D77-B3BC-C2CBBB1CA283}" type="presParOf" srcId="{533CEC02-B689-42D4-BFFE-E94FB2022772}" destId="{6DC14E9A-C52D-4B83-AB2F-C31328E09301}" srcOrd="0" destOrd="0" presId="urn:microsoft.com/office/officeart/2005/8/layout/orgChart1"/>
    <dgm:cxn modelId="{2291C3A2-1835-4EB8-AAE7-3D0CCD690AFB}" type="presParOf" srcId="{533CEC02-B689-42D4-BFFE-E94FB2022772}" destId="{EF40A9AB-4F9E-418C-BE63-6D593C2AE93C}" srcOrd="1" destOrd="0" presId="urn:microsoft.com/office/officeart/2005/8/layout/orgChart1"/>
    <dgm:cxn modelId="{CAE60E86-43BC-4115-B3CC-0EF38CDFDCD1}" type="presParOf" srcId="{841C9165-209F-451E-8E66-F61EB61549C7}" destId="{635CF1FD-7AA3-449A-9E97-51D1D4371E17}" srcOrd="1" destOrd="0" presId="urn:microsoft.com/office/officeart/2005/8/layout/orgChart1"/>
    <dgm:cxn modelId="{721FD792-449C-48A4-918E-94BD4535A895}" type="presParOf" srcId="{841C9165-209F-451E-8E66-F61EB61549C7}" destId="{F7F2D344-E17B-46B8-A95E-46AC5C2C708E}" srcOrd="2" destOrd="0" presId="urn:microsoft.com/office/officeart/2005/8/layout/orgChart1"/>
    <dgm:cxn modelId="{2A5CC8AF-F322-4FD7-AC84-1CBF8BD089D6}" type="presParOf" srcId="{AC29C533-7CEE-425F-916D-82BA14910BC1}" destId="{E2276E93-03C9-4E93-BE15-6C9D45268961}" srcOrd="4" destOrd="0" presId="urn:microsoft.com/office/officeart/2005/8/layout/orgChart1"/>
    <dgm:cxn modelId="{DC3D7881-803C-49E8-88D8-8E0118D97133}" type="presParOf" srcId="{AC29C533-7CEE-425F-916D-82BA14910BC1}" destId="{68E60D74-8CEE-4C4D-92CB-B12954EBC617}" srcOrd="5" destOrd="0" presId="urn:microsoft.com/office/officeart/2005/8/layout/orgChart1"/>
    <dgm:cxn modelId="{FD60070E-BD82-4BD9-8590-54818FFB5551}" type="presParOf" srcId="{68E60D74-8CEE-4C4D-92CB-B12954EBC617}" destId="{9523B764-2145-423A-A242-41E05A72E514}" srcOrd="0" destOrd="0" presId="urn:microsoft.com/office/officeart/2005/8/layout/orgChart1"/>
    <dgm:cxn modelId="{9C5C48A7-16A8-4161-89A6-CAAD6F40187B}" type="presParOf" srcId="{9523B764-2145-423A-A242-41E05A72E514}" destId="{BFD937D4-BBB2-4B74-A3A7-283991FF6274}" srcOrd="0" destOrd="0" presId="urn:microsoft.com/office/officeart/2005/8/layout/orgChart1"/>
    <dgm:cxn modelId="{B932A6A8-15DD-4785-9B1F-B0E3C1038043}" type="presParOf" srcId="{9523B764-2145-423A-A242-41E05A72E514}" destId="{BED1EB36-F404-4309-9095-D9DC89C9A2F4}" srcOrd="1" destOrd="0" presId="urn:microsoft.com/office/officeart/2005/8/layout/orgChart1"/>
    <dgm:cxn modelId="{E9496CC4-3342-4F35-9F2A-78EC3743475C}" type="presParOf" srcId="{68E60D74-8CEE-4C4D-92CB-B12954EBC617}" destId="{B8CD0EBE-EECC-4340-872D-A9BCBFED2B5A}" srcOrd="1" destOrd="0" presId="urn:microsoft.com/office/officeart/2005/8/layout/orgChart1"/>
    <dgm:cxn modelId="{6DA52602-36EF-498A-93C9-C1AD95502F7A}" type="presParOf" srcId="{68E60D74-8CEE-4C4D-92CB-B12954EBC617}" destId="{B76944DB-5059-44B7-9076-27B1AD14AC02}" srcOrd="2" destOrd="0" presId="urn:microsoft.com/office/officeart/2005/8/layout/orgChart1"/>
    <dgm:cxn modelId="{6FAA3609-DD3A-4FA4-8E4A-7070BF8347C9}" type="presParOf" srcId="{AC29C533-7CEE-425F-916D-82BA14910BC1}" destId="{32B0E596-C564-436D-8C13-FFFA201536F5}" srcOrd="6" destOrd="0" presId="urn:microsoft.com/office/officeart/2005/8/layout/orgChart1"/>
    <dgm:cxn modelId="{26346E2A-8C2D-4DF1-A8C3-232609CB49E4}" type="presParOf" srcId="{AC29C533-7CEE-425F-916D-82BA14910BC1}" destId="{2C406B44-6362-4EE1-BA31-85EC93B4D3D4}" srcOrd="7" destOrd="0" presId="urn:microsoft.com/office/officeart/2005/8/layout/orgChart1"/>
    <dgm:cxn modelId="{92C12EDF-A342-4862-A07F-ACE09F605257}" type="presParOf" srcId="{2C406B44-6362-4EE1-BA31-85EC93B4D3D4}" destId="{DF647DCB-02C7-48A2-9AEC-EF62887039A4}" srcOrd="0" destOrd="0" presId="urn:microsoft.com/office/officeart/2005/8/layout/orgChart1"/>
    <dgm:cxn modelId="{D4DB83AF-B2FE-4EE2-A264-52C0AE0A61D3}" type="presParOf" srcId="{DF647DCB-02C7-48A2-9AEC-EF62887039A4}" destId="{7596BEC8-2098-4F5E-8013-F7D6D482249A}" srcOrd="0" destOrd="0" presId="urn:microsoft.com/office/officeart/2005/8/layout/orgChart1"/>
    <dgm:cxn modelId="{72D9C431-5964-4680-8842-A59C670EC95D}" type="presParOf" srcId="{DF647DCB-02C7-48A2-9AEC-EF62887039A4}" destId="{6EAF879A-CC3C-42F7-823C-5E327A7E8A15}" srcOrd="1" destOrd="0" presId="urn:microsoft.com/office/officeart/2005/8/layout/orgChart1"/>
    <dgm:cxn modelId="{4F299D70-8A71-4254-9F1E-509C061464AC}" type="presParOf" srcId="{2C406B44-6362-4EE1-BA31-85EC93B4D3D4}" destId="{27E49013-184B-4847-9FDC-CEC1C68993A7}" srcOrd="1" destOrd="0" presId="urn:microsoft.com/office/officeart/2005/8/layout/orgChart1"/>
    <dgm:cxn modelId="{90549530-6B78-4BDA-9589-72A4E03FD31D}" type="presParOf" srcId="{2C406B44-6362-4EE1-BA31-85EC93B4D3D4}" destId="{55D6D4D3-73CC-43C1-89FA-E773D76475AB}" srcOrd="2" destOrd="0" presId="urn:microsoft.com/office/officeart/2005/8/layout/orgChart1"/>
    <dgm:cxn modelId="{9F44DD5A-3CBB-409F-BFF5-7E0752637DA1}" type="presParOf" srcId="{AC29C533-7CEE-425F-916D-82BA14910BC1}" destId="{D14F9012-1371-42BC-85B8-A44DCAA6A6D5}" srcOrd="8" destOrd="0" presId="urn:microsoft.com/office/officeart/2005/8/layout/orgChart1"/>
    <dgm:cxn modelId="{3B088C96-5551-47F3-B75F-C85810810985}" type="presParOf" srcId="{AC29C533-7CEE-425F-916D-82BA14910BC1}" destId="{77A4CC7D-6922-468A-96D8-9398A0A79110}" srcOrd="9" destOrd="0" presId="urn:microsoft.com/office/officeart/2005/8/layout/orgChart1"/>
    <dgm:cxn modelId="{AE07ECE6-CFA0-419D-9562-E12D3B2BBB6D}" type="presParOf" srcId="{77A4CC7D-6922-468A-96D8-9398A0A79110}" destId="{0C987E8E-3C7A-44F7-AAC5-E23F119D15EC}" srcOrd="0" destOrd="0" presId="urn:microsoft.com/office/officeart/2005/8/layout/orgChart1"/>
    <dgm:cxn modelId="{A9633681-C11E-47C5-989E-ED1247477B42}" type="presParOf" srcId="{0C987E8E-3C7A-44F7-AAC5-E23F119D15EC}" destId="{1444EE88-F2D5-4222-A720-D1AB4F895BA5}" srcOrd="0" destOrd="0" presId="urn:microsoft.com/office/officeart/2005/8/layout/orgChart1"/>
    <dgm:cxn modelId="{27D817BF-3D65-4CDF-9B81-BC557F08B0FD}" type="presParOf" srcId="{0C987E8E-3C7A-44F7-AAC5-E23F119D15EC}" destId="{5D9190CA-03E1-4F4F-8509-B674BC83D45B}" srcOrd="1" destOrd="0" presId="urn:microsoft.com/office/officeart/2005/8/layout/orgChart1"/>
    <dgm:cxn modelId="{28C85CA6-D115-4113-A7ED-1538F632D623}" type="presParOf" srcId="{77A4CC7D-6922-468A-96D8-9398A0A79110}" destId="{28AD2EA9-1BC8-4455-BB36-713227B86A71}" srcOrd="1" destOrd="0" presId="urn:microsoft.com/office/officeart/2005/8/layout/orgChart1"/>
    <dgm:cxn modelId="{83382696-3BBD-445F-87D8-1A65692FCBF9}" type="presParOf" srcId="{77A4CC7D-6922-468A-96D8-9398A0A79110}" destId="{A6584A06-EAEB-4F1D-A9E7-C76BDC51E4A4}" srcOrd="2" destOrd="0" presId="urn:microsoft.com/office/officeart/2005/8/layout/orgChart1"/>
    <dgm:cxn modelId="{91D7850C-161C-4A55-9A03-E20AB914151E}" type="presParOf" srcId="{DF52B997-ABEF-424A-84E1-53E39DCEFF2B}" destId="{90D889CF-99E0-459E-9025-DB42A1050007}" srcOrd="2" destOrd="0" presId="urn:microsoft.com/office/officeart/2005/8/layout/orgChart1"/>
    <dgm:cxn modelId="{B5AB33A9-DDE9-49AB-BDAE-DBD8F1F33026}" type="presParOf" srcId="{B1000B01-1B4C-4DC0-99D6-B6B7D8564659}" destId="{B7AD325F-72A7-4397-80FB-D1958FFA55BF}" srcOrd="8" destOrd="0" presId="urn:microsoft.com/office/officeart/2005/8/layout/orgChart1"/>
    <dgm:cxn modelId="{E07FE86F-D0EE-46CB-9136-17E1959C7F37}" type="presParOf" srcId="{B1000B01-1B4C-4DC0-99D6-B6B7D8564659}" destId="{704654F3-A0AE-4642-8408-A66F289D2BA4}" srcOrd="9" destOrd="0" presId="urn:microsoft.com/office/officeart/2005/8/layout/orgChart1"/>
    <dgm:cxn modelId="{240AE65E-BE48-4814-A8CC-971DE840A3CB}" type="presParOf" srcId="{704654F3-A0AE-4642-8408-A66F289D2BA4}" destId="{1AE057C2-A9BA-4FF9-AF07-0439AE346211}" srcOrd="0" destOrd="0" presId="urn:microsoft.com/office/officeart/2005/8/layout/orgChart1"/>
    <dgm:cxn modelId="{DC2102E9-F9BA-49C9-8EEC-11128EAF7F9B}" type="presParOf" srcId="{1AE057C2-A9BA-4FF9-AF07-0439AE346211}" destId="{8B5A54B8-43BA-4188-B276-84829907664C}" srcOrd="0" destOrd="0" presId="urn:microsoft.com/office/officeart/2005/8/layout/orgChart1"/>
    <dgm:cxn modelId="{A8BB1E81-4914-4540-A155-F91C15D2E920}" type="presParOf" srcId="{1AE057C2-A9BA-4FF9-AF07-0439AE346211}" destId="{6E1DB9DC-F5DF-4CF2-8A65-E7276308D170}" srcOrd="1" destOrd="0" presId="urn:microsoft.com/office/officeart/2005/8/layout/orgChart1"/>
    <dgm:cxn modelId="{BB5185FF-CB82-4D09-839A-B018BBC32348}" type="presParOf" srcId="{704654F3-A0AE-4642-8408-A66F289D2BA4}" destId="{64FD908A-CB26-46B9-ACE4-772D1CF22ECC}" srcOrd="1" destOrd="0" presId="urn:microsoft.com/office/officeart/2005/8/layout/orgChart1"/>
    <dgm:cxn modelId="{DBAB721E-5C93-4D42-BCDB-D196726F2704}" type="presParOf" srcId="{64FD908A-CB26-46B9-ACE4-772D1CF22ECC}" destId="{BD17FF58-F550-473E-9D50-C0B75039F6B3}" srcOrd="0" destOrd="0" presId="urn:microsoft.com/office/officeart/2005/8/layout/orgChart1"/>
    <dgm:cxn modelId="{09AD15FF-C6E1-4C46-ADA6-240A2A6D2B3B}" type="presParOf" srcId="{64FD908A-CB26-46B9-ACE4-772D1CF22ECC}" destId="{232EFD05-D399-4DE3-9F6E-405B72FECC7C}" srcOrd="1" destOrd="0" presId="urn:microsoft.com/office/officeart/2005/8/layout/orgChart1"/>
    <dgm:cxn modelId="{EC08DB18-8CEE-4233-B7CB-5DA8344087F3}" type="presParOf" srcId="{232EFD05-D399-4DE3-9F6E-405B72FECC7C}" destId="{80BB49BB-8B51-4292-8C85-9CECDFF01B41}" srcOrd="0" destOrd="0" presId="urn:microsoft.com/office/officeart/2005/8/layout/orgChart1"/>
    <dgm:cxn modelId="{A77D7FD0-0F21-4247-BE17-553B91AD4183}" type="presParOf" srcId="{80BB49BB-8B51-4292-8C85-9CECDFF01B41}" destId="{E91082F7-B8B1-4CAF-9745-FA1A1E70B9B5}" srcOrd="0" destOrd="0" presId="urn:microsoft.com/office/officeart/2005/8/layout/orgChart1"/>
    <dgm:cxn modelId="{6671097C-27F6-4360-B504-91EA309A9975}" type="presParOf" srcId="{80BB49BB-8B51-4292-8C85-9CECDFF01B41}" destId="{C7D24A32-1102-4B76-BB55-ECF6E43DE6EC}" srcOrd="1" destOrd="0" presId="urn:microsoft.com/office/officeart/2005/8/layout/orgChart1"/>
    <dgm:cxn modelId="{7E105A27-9C62-4859-BF9B-C58E3895BEEC}" type="presParOf" srcId="{232EFD05-D399-4DE3-9F6E-405B72FECC7C}" destId="{0A121FA1-761A-4494-A194-4A9879EF46FB}" srcOrd="1" destOrd="0" presId="urn:microsoft.com/office/officeart/2005/8/layout/orgChart1"/>
    <dgm:cxn modelId="{75DD616F-72B5-492E-B2F6-F67F9B32E707}" type="presParOf" srcId="{232EFD05-D399-4DE3-9F6E-405B72FECC7C}" destId="{153786B6-D566-46BD-B43C-FDA8DC31A45E}" srcOrd="2" destOrd="0" presId="urn:microsoft.com/office/officeart/2005/8/layout/orgChart1"/>
    <dgm:cxn modelId="{24FA5C6C-E758-41BF-9DE6-079738AA90D9}" type="presParOf" srcId="{64FD908A-CB26-46B9-ACE4-772D1CF22ECC}" destId="{AC431DA2-D20B-44D3-81C9-88BF6293AA14}" srcOrd="2" destOrd="0" presId="urn:microsoft.com/office/officeart/2005/8/layout/orgChart1"/>
    <dgm:cxn modelId="{C18D4618-6662-45C6-9623-9902AC047585}" type="presParOf" srcId="{64FD908A-CB26-46B9-ACE4-772D1CF22ECC}" destId="{27CDB65D-9C43-42B1-916F-BC16703FFD9D}" srcOrd="3" destOrd="0" presId="urn:microsoft.com/office/officeart/2005/8/layout/orgChart1"/>
    <dgm:cxn modelId="{0CD7986B-B8D0-41C5-8E59-BBC4A97F334D}" type="presParOf" srcId="{27CDB65D-9C43-42B1-916F-BC16703FFD9D}" destId="{92DCD8E0-46AF-4524-991B-D721B0140CBA}" srcOrd="0" destOrd="0" presId="urn:microsoft.com/office/officeart/2005/8/layout/orgChart1"/>
    <dgm:cxn modelId="{06AC47A0-E8E4-45C4-B26D-D7DD6E7177BC}" type="presParOf" srcId="{92DCD8E0-46AF-4524-991B-D721B0140CBA}" destId="{DEA8D564-C1FA-4CB1-B5C4-5889848131D3}" srcOrd="0" destOrd="0" presId="urn:microsoft.com/office/officeart/2005/8/layout/orgChart1"/>
    <dgm:cxn modelId="{01BB2818-0F2F-40B9-B3BA-53C2229106E8}" type="presParOf" srcId="{92DCD8E0-46AF-4524-991B-D721B0140CBA}" destId="{72FEAC31-E61C-4318-8FD4-55339ECD31A4}" srcOrd="1" destOrd="0" presId="urn:microsoft.com/office/officeart/2005/8/layout/orgChart1"/>
    <dgm:cxn modelId="{51AE202E-2D1D-4748-A588-9C138C9EC520}" type="presParOf" srcId="{27CDB65D-9C43-42B1-916F-BC16703FFD9D}" destId="{F5674592-2A61-4C41-8EE8-B06AD57EF626}" srcOrd="1" destOrd="0" presId="urn:microsoft.com/office/officeart/2005/8/layout/orgChart1"/>
    <dgm:cxn modelId="{B39F90EB-AF56-4C6F-A020-FB94C004A8FF}" type="presParOf" srcId="{27CDB65D-9C43-42B1-916F-BC16703FFD9D}" destId="{BC1BC54F-AEAD-49DE-BDEA-0476C461476C}" srcOrd="2" destOrd="0" presId="urn:microsoft.com/office/officeart/2005/8/layout/orgChart1"/>
    <dgm:cxn modelId="{A379B83B-5430-4988-AB50-3AB58FF17827}" type="presParOf" srcId="{64FD908A-CB26-46B9-ACE4-772D1CF22ECC}" destId="{804CB33F-7B5B-4AE8-9138-EA6D62DA3EA1}" srcOrd="4" destOrd="0" presId="urn:microsoft.com/office/officeart/2005/8/layout/orgChart1"/>
    <dgm:cxn modelId="{83C8FAB9-534A-4A3A-96E1-9CC902EFE9F1}" type="presParOf" srcId="{64FD908A-CB26-46B9-ACE4-772D1CF22ECC}" destId="{88BC385F-782A-4B77-A050-BA7DB10FC24A}" srcOrd="5" destOrd="0" presId="urn:microsoft.com/office/officeart/2005/8/layout/orgChart1"/>
    <dgm:cxn modelId="{9C4A36F8-0A49-4ED5-806D-A06AC8A4F20E}" type="presParOf" srcId="{88BC385F-782A-4B77-A050-BA7DB10FC24A}" destId="{036ADC6A-3AF2-430C-BB36-FF2D867EF85A}" srcOrd="0" destOrd="0" presId="urn:microsoft.com/office/officeart/2005/8/layout/orgChart1"/>
    <dgm:cxn modelId="{D4041F56-CE73-4108-85A9-C9E652BF837E}" type="presParOf" srcId="{036ADC6A-3AF2-430C-BB36-FF2D867EF85A}" destId="{C8EC4A23-D103-4E0D-A083-57B41E4E7C6D}" srcOrd="0" destOrd="0" presId="urn:microsoft.com/office/officeart/2005/8/layout/orgChart1"/>
    <dgm:cxn modelId="{D3A54EE6-BF5A-453C-9E9B-1A53CC13A9BD}" type="presParOf" srcId="{036ADC6A-3AF2-430C-BB36-FF2D867EF85A}" destId="{32E7D53E-6E22-4843-A4CC-01F40C4F0F5B}" srcOrd="1" destOrd="0" presId="urn:microsoft.com/office/officeart/2005/8/layout/orgChart1"/>
    <dgm:cxn modelId="{EDC41F08-0D17-43D2-BC53-76DCED172FFC}" type="presParOf" srcId="{88BC385F-782A-4B77-A050-BA7DB10FC24A}" destId="{07E17F71-8A46-4401-B19A-DF8B50A4BD1E}" srcOrd="1" destOrd="0" presId="urn:microsoft.com/office/officeart/2005/8/layout/orgChart1"/>
    <dgm:cxn modelId="{9A2D66F1-9CDC-4718-B841-E53F8A1342AD}" type="presParOf" srcId="{88BC385F-782A-4B77-A050-BA7DB10FC24A}" destId="{473BC81A-D9FE-4566-8775-1D3CF90ADC20}" srcOrd="2" destOrd="0" presId="urn:microsoft.com/office/officeart/2005/8/layout/orgChart1"/>
    <dgm:cxn modelId="{8C470733-A3C8-4FE0-A980-D9E2A860F25E}" type="presParOf" srcId="{64FD908A-CB26-46B9-ACE4-772D1CF22ECC}" destId="{3D5E42A7-6E20-4BF5-B916-8A4A7B979C6E}" srcOrd="6" destOrd="0" presId="urn:microsoft.com/office/officeart/2005/8/layout/orgChart1"/>
    <dgm:cxn modelId="{018D0713-775B-4AB8-9644-31E9A05DBC6B}" type="presParOf" srcId="{64FD908A-CB26-46B9-ACE4-772D1CF22ECC}" destId="{AE72A8BA-B58E-4E60-A092-80DC5FA4BCD3}" srcOrd="7" destOrd="0" presId="urn:microsoft.com/office/officeart/2005/8/layout/orgChart1"/>
    <dgm:cxn modelId="{92F189AD-3599-42B0-A229-7F00C67945CB}" type="presParOf" srcId="{AE72A8BA-B58E-4E60-A092-80DC5FA4BCD3}" destId="{771D0D46-E79D-40CF-952B-5B4A456274CA}" srcOrd="0" destOrd="0" presId="urn:microsoft.com/office/officeart/2005/8/layout/orgChart1"/>
    <dgm:cxn modelId="{E222290E-AD7E-4E07-9E3C-B4557AF6A39D}" type="presParOf" srcId="{771D0D46-E79D-40CF-952B-5B4A456274CA}" destId="{F8416194-166D-436A-9DF6-D67F5B7948D6}" srcOrd="0" destOrd="0" presId="urn:microsoft.com/office/officeart/2005/8/layout/orgChart1"/>
    <dgm:cxn modelId="{E5D1752B-7DBC-4F65-B9E6-C6E9C90D4EFD}" type="presParOf" srcId="{771D0D46-E79D-40CF-952B-5B4A456274CA}" destId="{C4B312C6-D3DA-42D4-8966-7B05221DE016}" srcOrd="1" destOrd="0" presId="urn:microsoft.com/office/officeart/2005/8/layout/orgChart1"/>
    <dgm:cxn modelId="{9FC72F48-8B88-40C4-94BE-A0577B54533D}" type="presParOf" srcId="{AE72A8BA-B58E-4E60-A092-80DC5FA4BCD3}" destId="{E02B206D-7F18-4464-9871-1CF9E8F25272}" srcOrd="1" destOrd="0" presId="urn:microsoft.com/office/officeart/2005/8/layout/orgChart1"/>
    <dgm:cxn modelId="{A413F1AF-14B1-431E-B1A9-AB218378753D}" type="presParOf" srcId="{AE72A8BA-B58E-4E60-A092-80DC5FA4BCD3}" destId="{60FAB5C6-4054-43AD-9389-1C608F7D0043}" srcOrd="2" destOrd="0" presId="urn:microsoft.com/office/officeart/2005/8/layout/orgChart1"/>
    <dgm:cxn modelId="{1F743D23-87F3-4E97-9AE4-F3BFE3B64D25}" type="presParOf" srcId="{704654F3-A0AE-4642-8408-A66F289D2BA4}" destId="{2B7BA5E9-C515-45C3-B580-E21D35AF4F5B}" srcOrd="2" destOrd="0" presId="urn:microsoft.com/office/officeart/2005/8/layout/orgChart1"/>
    <dgm:cxn modelId="{6EECD2D4-6518-4840-8A3E-1FD35B63285A}" type="presParOf" srcId="{B1000B01-1B4C-4DC0-99D6-B6B7D8564659}" destId="{69A1C50B-C35B-4BB7-95A2-91A4205EC3A5}" srcOrd="10" destOrd="0" presId="urn:microsoft.com/office/officeart/2005/8/layout/orgChart1"/>
    <dgm:cxn modelId="{F63B1546-A8E0-4A62-AD69-5F710C0E7DBD}" type="presParOf" srcId="{B1000B01-1B4C-4DC0-99D6-B6B7D8564659}" destId="{BC896B7B-1FA3-4705-A95C-0FBE7E569B24}" srcOrd="11" destOrd="0" presId="urn:microsoft.com/office/officeart/2005/8/layout/orgChart1"/>
    <dgm:cxn modelId="{33CF771C-547B-4CC0-88CE-63AD8CF5604E}" type="presParOf" srcId="{BC896B7B-1FA3-4705-A95C-0FBE7E569B24}" destId="{F1532AA9-8F45-4891-9538-073811CE1BB1}" srcOrd="0" destOrd="0" presId="urn:microsoft.com/office/officeart/2005/8/layout/orgChart1"/>
    <dgm:cxn modelId="{F611F98D-9B6E-47A8-99EA-DBCAB4B5FB8D}" type="presParOf" srcId="{F1532AA9-8F45-4891-9538-073811CE1BB1}" destId="{24EA42B1-2B71-4F2A-9FC8-4B445A1B52AD}" srcOrd="0" destOrd="0" presId="urn:microsoft.com/office/officeart/2005/8/layout/orgChart1"/>
    <dgm:cxn modelId="{BE718089-972A-44AC-922A-F15CC4C0DC92}" type="presParOf" srcId="{F1532AA9-8F45-4891-9538-073811CE1BB1}" destId="{1EA77246-DF43-4024-85BD-EF70C8719344}" srcOrd="1" destOrd="0" presId="urn:microsoft.com/office/officeart/2005/8/layout/orgChart1"/>
    <dgm:cxn modelId="{12681B37-0054-4E28-80C1-A5BD1220EA02}" type="presParOf" srcId="{BC896B7B-1FA3-4705-A95C-0FBE7E569B24}" destId="{41B7F580-DFAE-459E-AF84-97F5992B5323}" srcOrd="1" destOrd="0" presId="urn:microsoft.com/office/officeart/2005/8/layout/orgChart1"/>
    <dgm:cxn modelId="{6B632840-0AE6-4C97-9342-BE0F7C4E3242}" type="presParOf" srcId="{41B7F580-DFAE-459E-AF84-97F5992B5323}" destId="{5797EC6D-C791-49BE-8209-3C7D095BCE74}" srcOrd="0" destOrd="0" presId="urn:microsoft.com/office/officeart/2005/8/layout/orgChart1"/>
    <dgm:cxn modelId="{891942FF-F6DA-4044-A235-3B469C92BDA0}" type="presParOf" srcId="{41B7F580-DFAE-459E-AF84-97F5992B5323}" destId="{FD782AF5-2DAC-45A9-9B1A-A4910777A901}" srcOrd="1" destOrd="0" presId="urn:microsoft.com/office/officeart/2005/8/layout/orgChart1"/>
    <dgm:cxn modelId="{60D447CA-7F31-4108-83A3-AF559AD2D9F7}" type="presParOf" srcId="{FD782AF5-2DAC-45A9-9B1A-A4910777A901}" destId="{C4101BDD-E592-4834-9761-D0B534A22236}" srcOrd="0" destOrd="0" presId="urn:microsoft.com/office/officeart/2005/8/layout/orgChart1"/>
    <dgm:cxn modelId="{217337B3-B546-4662-B5FD-F0D3FAD4454E}" type="presParOf" srcId="{C4101BDD-E592-4834-9761-D0B534A22236}" destId="{86E2B288-FC34-4D06-A14F-F5863641DEDB}" srcOrd="0" destOrd="0" presId="urn:microsoft.com/office/officeart/2005/8/layout/orgChart1"/>
    <dgm:cxn modelId="{83C195F1-3CFA-41B7-8B91-95B1F30B2C10}" type="presParOf" srcId="{C4101BDD-E592-4834-9761-D0B534A22236}" destId="{3C6AB185-99B1-4B3F-8BE4-E83608E9F078}" srcOrd="1" destOrd="0" presId="urn:microsoft.com/office/officeart/2005/8/layout/orgChart1"/>
    <dgm:cxn modelId="{C7777496-B544-43DA-B39D-87691FAB86B7}" type="presParOf" srcId="{FD782AF5-2DAC-45A9-9B1A-A4910777A901}" destId="{435E481F-6460-417A-848B-23E13FB4E6CA}" srcOrd="1" destOrd="0" presId="urn:microsoft.com/office/officeart/2005/8/layout/orgChart1"/>
    <dgm:cxn modelId="{915A776B-03AE-43E0-92E7-81CBF9AB65C2}" type="presParOf" srcId="{FD782AF5-2DAC-45A9-9B1A-A4910777A901}" destId="{AED6F4D5-D2AD-4902-9882-FB00A6932322}" srcOrd="2" destOrd="0" presId="urn:microsoft.com/office/officeart/2005/8/layout/orgChart1"/>
    <dgm:cxn modelId="{8B929A04-004B-4FB6-9CE5-5050B64220D5}" type="presParOf" srcId="{41B7F580-DFAE-459E-AF84-97F5992B5323}" destId="{71460F96-05CA-4EE4-B055-14E1792E9771}" srcOrd="2" destOrd="0" presId="urn:microsoft.com/office/officeart/2005/8/layout/orgChart1"/>
    <dgm:cxn modelId="{E354FB1B-E785-4D94-9B1B-07F8B7A576F9}" type="presParOf" srcId="{41B7F580-DFAE-459E-AF84-97F5992B5323}" destId="{41D50438-F030-455A-8993-7560C5E59813}" srcOrd="3" destOrd="0" presId="urn:microsoft.com/office/officeart/2005/8/layout/orgChart1"/>
    <dgm:cxn modelId="{FF616D87-327D-484B-8F55-6325726B3229}" type="presParOf" srcId="{41D50438-F030-455A-8993-7560C5E59813}" destId="{111C36D1-CFD0-47E0-B75E-C48717529581}" srcOrd="0" destOrd="0" presId="urn:microsoft.com/office/officeart/2005/8/layout/orgChart1"/>
    <dgm:cxn modelId="{3D2F39ED-86AC-4F49-A116-7FF9A547C0B4}" type="presParOf" srcId="{111C36D1-CFD0-47E0-B75E-C48717529581}" destId="{ED33F7A1-C4C9-4A8E-B1C8-B500301684BE}" srcOrd="0" destOrd="0" presId="urn:microsoft.com/office/officeart/2005/8/layout/orgChart1"/>
    <dgm:cxn modelId="{84525EC0-11E6-442A-8F44-81E094507610}" type="presParOf" srcId="{111C36D1-CFD0-47E0-B75E-C48717529581}" destId="{0583ADA7-2F9A-48FA-8BEF-E42439F41AC9}" srcOrd="1" destOrd="0" presId="urn:microsoft.com/office/officeart/2005/8/layout/orgChart1"/>
    <dgm:cxn modelId="{843F8A56-7C38-40BA-BB7F-F82949148F65}" type="presParOf" srcId="{41D50438-F030-455A-8993-7560C5E59813}" destId="{819E299A-78F2-4B3F-A7F9-3E2BEDEB521D}" srcOrd="1" destOrd="0" presId="urn:microsoft.com/office/officeart/2005/8/layout/orgChart1"/>
    <dgm:cxn modelId="{13A8AC15-88F5-4A09-B7F3-92AAB8A1D236}" type="presParOf" srcId="{41D50438-F030-455A-8993-7560C5E59813}" destId="{A1215D7C-E2FF-4D2D-8853-26E26A4C01A8}" srcOrd="2" destOrd="0" presId="urn:microsoft.com/office/officeart/2005/8/layout/orgChart1"/>
    <dgm:cxn modelId="{B0BCD027-B69D-434B-8CD8-5F591DE88060}" type="presParOf" srcId="{BC896B7B-1FA3-4705-A95C-0FBE7E569B24}" destId="{A36CACDE-F7FA-42EF-9E42-6E05FD01CD0D}" srcOrd="2" destOrd="0" presId="urn:microsoft.com/office/officeart/2005/8/layout/orgChart1"/>
    <dgm:cxn modelId="{22FD9C20-D12F-4EFF-98E0-596B86BB93C2}" type="presParOf" srcId="{5BE295CA-F9D9-4FFD-9F7E-179B801A5A90}" destId="{33AFFAB5-7883-4575-8E14-8591CC190B6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E28494-9D29-400B-BF81-BAE1613CE55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3F6057E8-B3A9-4609-8D5D-623A2D511F6F}">
      <dgm:prSet phldrT="[Text]" phldr="0"/>
      <dgm:spPr/>
      <dgm:t>
        <a:bodyPr/>
        <a:lstStyle/>
        <a:p>
          <a:pPr rtl="0"/>
          <a:r>
            <a:rPr lang="en-US">
              <a:latin typeface="Bahnschrift"/>
            </a:rPr>
            <a:t>Standardize &amp; Communicate</a:t>
          </a:r>
          <a:endParaRPr lang="en-US"/>
        </a:p>
      </dgm:t>
    </dgm:pt>
    <dgm:pt modelId="{D64232AA-4B1B-47FB-A197-142C6D4E3A2C}" type="parTrans" cxnId="{5C73E1CE-E4C5-40A6-9D68-EE766F15CC8F}">
      <dgm:prSet/>
      <dgm:spPr/>
      <dgm:t>
        <a:bodyPr/>
        <a:lstStyle/>
        <a:p>
          <a:endParaRPr lang="en-US"/>
        </a:p>
      </dgm:t>
    </dgm:pt>
    <dgm:pt modelId="{63CB2C11-823D-4F57-A9B3-F6C93765D7EB}" type="sibTrans" cxnId="{5C73E1CE-E4C5-40A6-9D68-EE766F15CC8F}">
      <dgm:prSet/>
      <dgm:spPr/>
      <dgm:t>
        <a:bodyPr/>
        <a:lstStyle/>
        <a:p>
          <a:endParaRPr lang="en-US"/>
        </a:p>
      </dgm:t>
    </dgm:pt>
    <dgm:pt modelId="{69C73A11-A8AE-4805-AB5F-61F44D25F777}">
      <dgm:prSet phldrT="[Text]" phldr="0"/>
      <dgm:spPr/>
      <dgm:t>
        <a:bodyPr/>
        <a:lstStyle/>
        <a:p>
          <a:pPr rtl="0"/>
          <a:br>
            <a:rPr lang="en-US">
              <a:latin typeface="Bahnschrift"/>
            </a:rPr>
          </a:br>
          <a:br>
            <a:rPr lang="en-US">
              <a:latin typeface="Bahnschrift"/>
            </a:rPr>
          </a:br>
          <a:r>
            <a:rPr lang="en-US">
              <a:latin typeface="Bahnschrift"/>
            </a:rPr>
            <a:t>Scheduled &amp; Communicated 3+ months in advance</a:t>
          </a:r>
          <a:endParaRPr lang="en-US"/>
        </a:p>
      </dgm:t>
    </dgm:pt>
    <dgm:pt modelId="{D0A21C43-82DC-461A-AC3F-836E1FBF4833}" type="parTrans" cxnId="{C368F88D-1359-4003-808A-D14915D36B7B}">
      <dgm:prSet/>
      <dgm:spPr/>
      <dgm:t>
        <a:bodyPr/>
        <a:lstStyle/>
        <a:p>
          <a:endParaRPr lang="en-US"/>
        </a:p>
      </dgm:t>
    </dgm:pt>
    <dgm:pt modelId="{1FFCD8EB-9342-48F0-A23C-2965B2A85BF3}" type="sibTrans" cxnId="{C368F88D-1359-4003-808A-D14915D36B7B}">
      <dgm:prSet/>
      <dgm:spPr/>
      <dgm:t>
        <a:bodyPr/>
        <a:lstStyle/>
        <a:p>
          <a:endParaRPr lang="en-US"/>
        </a:p>
      </dgm:t>
    </dgm:pt>
    <dgm:pt modelId="{701377BA-FC05-44E9-AED4-2003957D8663}">
      <dgm:prSet phldrT="[Text]" phldr="0"/>
      <dgm:spPr/>
      <dgm:t>
        <a:bodyPr/>
        <a:lstStyle/>
        <a:p>
          <a:pPr rtl="0"/>
          <a:br>
            <a:rPr lang="en-US">
              <a:solidFill>
                <a:srgbClr val="000000"/>
              </a:solidFill>
              <a:latin typeface="Bahnschrift"/>
            </a:rPr>
          </a:br>
          <a:br>
            <a:rPr lang="en-US">
              <a:latin typeface="Bahnschrift"/>
            </a:rPr>
          </a:br>
          <a:r>
            <a:rPr lang="en-US">
              <a:latin typeface="Bahnschrift"/>
            </a:rPr>
            <a:t>Establish a theme to tie the year together</a:t>
          </a:r>
          <a:endParaRPr lang="en-US"/>
        </a:p>
      </dgm:t>
    </dgm:pt>
    <dgm:pt modelId="{BCC2C88D-2D88-4FCE-B033-837E0BFE9478}" type="parTrans" cxnId="{144392B4-89B4-4C03-9C6D-7E69F6EB7081}">
      <dgm:prSet/>
      <dgm:spPr/>
      <dgm:t>
        <a:bodyPr/>
        <a:lstStyle/>
        <a:p>
          <a:endParaRPr lang="en-US"/>
        </a:p>
      </dgm:t>
    </dgm:pt>
    <dgm:pt modelId="{4223759D-8B1F-4C94-AF05-130B67E2E881}" type="sibTrans" cxnId="{144392B4-89B4-4C03-9C6D-7E69F6EB7081}">
      <dgm:prSet/>
      <dgm:spPr/>
      <dgm:t>
        <a:bodyPr/>
        <a:lstStyle/>
        <a:p>
          <a:endParaRPr lang="en-US"/>
        </a:p>
      </dgm:t>
    </dgm:pt>
    <dgm:pt modelId="{AA8CA045-810A-44CD-82AD-F86C71C91ECD}">
      <dgm:prSet phldrT="[Text]" phldr="0"/>
      <dgm:spPr/>
      <dgm:t>
        <a:bodyPr/>
        <a:lstStyle/>
        <a:p>
          <a:pPr rtl="0"/>
          <a:br>
            <a:rPr lang="en-US">
              <a:solidFill>
                <a:srgbClr val="000000"/>
              </a:solidFill>
              <a:latin typeface="Bahnschrift"/>
            </a:rPr>
          </a:br>
          <a:br>
            <a:rPr lang="en-US">
              <a:latin typeface="Bahnschrift"/>
            </a:rPr>
          </a:br>
          <a:r>
            <a:rPr lang="en-US">
              <a:latin typeface="Bahnschrift"/>
            </a:rPr>
            <a:t>Engage with board members to identify new speakers</a:t>
          </a:r>
          <a:endParaRPr lang="en-US"/>
        </a:p>
      </dgm:t>
    </dgm:pt>
    <dgm:pt modelId="{33DFD9EE-8319-4D34-BC63-6AB28D0843D3}" type="parTrans" cxnId="{CB75337C-8B17-400A-A229-25D54248E2BA}">
      <dgm:prSet/>
      <dgm:spPr/>
      <dgm:t>
        <a:bodyPr/>
        <a:lstStyle/>
        <a:p>
          <a:endParaRPr lang="en-US"/>
        </a:p>
      </dgm:t>
    </dgm:pt>
    <dgm:pt modelId="{2B46E190-BED3-4AF1-B488-C4EA5F35D55C}" type="sibTrans" cxnId="{CB75337C-8B17-400A-A229-25D54248E2BA}">
      <dgm:prSet/>
      <dgm:spPr/>
      <dgm:t>
        <a:bodyPr/>
        <a:lstStyle/>
        <a:p>
          <a:endParaRPr lang="en-US"/>
        </a:p>
      </dgm:t>
    </dgm:pt>
    <dgm:pt modelId="{885ACD45-A087-446E-A9C0-E36688CEB535}" type="pres">
      <dgm:prSet presAssocID="{31E28494-9D29-400B-BF81-BAE1613CE553}" presName="composite" presStyleCnt="0">
        <dgm:presLayoutVars>
          <dgm:chMax val="1"/>
          <dgm:dir/>
          <dgm:resizeHandles val="exact"/>
        </dgm:presLayoutVars>
      </dgm:prSet>
      <dgm:spPr/>
    </dgm:pt>
    <dgm:pt modelId="{136CCA83-9F43-4883-90F7-390AD249ED6E}" type="pres">
      <dgm:prSet presAssocID="{3F6057E8-B3A9-4609-8D5D-623A2D511F6F}" presName="roof" presStyleLbl="dkBgShp" presStyleIdx="0" presStyleCnt="2"/>
      <dgm:spPr/>
    </dgm:pt>
    <dgm:pt modelId="{DA8760AE-D2A5-4F3C-8FF6-FF768FF29E2C}" type="pres">
      <dgm:prSet presAssocID="{3F6057E8-B3A9-4609-8D5D-623A2D511F6F}" presName="pillars" presStyleCnt="0"/>
      <dgm:spPr/>
    </dgm:pt>
    <dgm:pt modelId="{1E20EADF-F424-4C7E-AE1D-796C5CF866F5}" type="pres">
      <dgm:prSet presAssocID="{3F6057E8-B3A9-4609-8D5D-623A2D511F6F}" presName="pillar1" presStyleLbl="node1" presStyleIdx="0" presStyleCnt="3">
        <dgm:presLayoutVars>
          <dgm:bulletEnabled val="1"/>
        </dgm:presLayoutVars>
      </dgm:prSet>
      <dgm:spPr/>
    </dgm:pt>
    <dgm:pt modelId="{6DA67A65-F7F3-4F8E-884A-104B873F1A0B}" type="pres">
      <dgm:prSet presAssocID="{701377BA-FC05-44E9-AED4-2003957D8663}" presName="pillarX" presStyleLbl="node1" presStyleIdx="1" presStyleCnt="3">
        <dgm:presLayoutVars>
          <dgm:bulletEnabled val="1"/>
        </dgm:presLayoutVars>
      </dgm:prSet>
      <dgm:spPr/>
    </dgm:pt>
    <dgm:pt modelId="{E596770E-0DCD-4E8A-AD18-9088F5F9E711}" type="pres">
      <dgm:prSet presAssocID="{AA8CA045-810A-44CD-82AD-F86C71C91ECD}" presName="pillarX" presStyleLbl="node1" presStyleIdx="2" presStyleCnt="3">
        <dgm:presLayoutVars>
          <dgm:bulletEnabled val="1"/>
        </dgm:presLayoutVars>
      </dgm:prSet>
      <dgm:spPr/>
    </dgm:pt>
    <dgm:pt modelId="{CF74A7E6-2C1C-4A37-9F70-8B0E16DEB4DC}" type="pres">
      <dgm:prSet presAssocID="{3F6057E8-B3A9-4609-8D5D-623A2D511F6F}" presName="base" presStyleLbl="dkBgShp" presStyleIdx="1" presStyleCnt="2"/>
      <dgm:spPr/>
    </dgm:pt>
  </dgm:ptLst>
  <dgm:cxnLst>
    <dgm:cxn modelId="{A4A3511D-19FC-485C-AE62-35670B59A40B}" type="presOf" srcId="{69C73A11-A8AE-4805-AB5F-61F44D25F777}" destId="{1E20EADF-F424-4C7E-AE1D-796C5CF866F5}" srcOrd="0" destOrd="0" presId="urn:microsoft.com/office/officeart/2005/8/layout/hList3"/>
    <dgm:cxn modelId="{BBE01628-3A19-49AF-95A1-15B53404A1FE}" type="presOf" srcId="{3F6057E8-B3A9-4609-8D5D-623A2D511F6F}" destId="{136CCA83-9F43-4883-90F7-390AD249ED6E}" srcOrd="0" destOrd="0" presId="urn:microsoft.com/office/officeart/2005/8/layout/hList3"/>
    <dgm:cxn modelId="{CB75337C-8B17-400A-A229-25D54248E2BA}" srcId="{3F6057E8-B3A9-4609-8D5D-623A2D511F6F}" destId="{AA8CA045-810A-44CD-82AD-F86C71C91ECD}" srcOrd="2" destOrd="0" parTransId="{33DFD9EE-8319-4D34-BC63-6AB28D0843D3}" sibTransId="{2B46E190-BED3-4AF1-B488-C4EA5F35D55C}"/>
    <dgm:cxn modelId="{787BFC89-53E4-4409-B1F4-4E86E0164096}" type="presOf" srcId="{31E28494-9D29-400B-BF81-BAE1613CE553}" destId="{885ACD45-A087-446E-A9C0-E36688CEB535}" srcOrd="0" destOrd="0" presId="urn:microsoft.com/office/officeart/2005/8/layout/hList3"/>
    <dgm:cxn modelId="{C368F88D-1359-4003-808A-D14915D36B7B}" srcId="{3F6057E8-B3A9-4609-8D5D-623A2D511F6F}" destId="{69C73A11-A8AE-4805-AB5F-61F44D25F777}" srcOrd="0" destOrd="0" parTransId="{D0A21C43-82DC-461A-AC3F-836E1FBF4833}" sibTransId="{1FFCD8EB-9342-48F0-A23C-2965B2A85BF3}"/>
    <dgm:cxn modelId="{590B9695-97F5-4313-9017-A7E19485E7B4}" type="presOf" srcId="{701377BA-FC05-44E9-AED4-2003957D8663}" destId="{6DA67A65-F7F3-4F8E-884A-104B873F1A0B}" srcOrd="0" destOrd="0" presId="urn:microsoft.com/office/officeart/2005/8/layout/hList3"/>
    <dgm:cxn modelId="{144392B4-89B4-4C03-9C6D-7E69F6EB7081}" srcId="{3F6057E8-B3A9-4609-8D5D-623A2D511F6F}" destId="{701377BA-FC05-44E9-AED4-2003957D8663}" srcOrd="1" destOrd="0" parTransId="{BCC2C88D-2D88-4FCE-B033-837E0BFE9478}" sibTransId="{4223759D-8B1F-4C94-AF05-130B67E2E881}"/>
    <dgm:cxn modelId="{C97167CB-C0AE-43B2-9836-B71BAA396969}" type="presOf" srcId="{AA8CA045-810A-44CD-82AD-F86C71C91ECD}" destId="{E596770E-0DCD-4E8A-AD18-9088F5F9E711}" srcOrd="0" destOrd="0" presId="urn:microsoft.com/office/officeart/2005/8/layout/hList3"/>
    <dgm:cxn modelId="{5C73E1CE-E4C5-40A6-9D68-EE766F15CC8F}" srcId="{31E28494-9D29-400B-BF81-BAE1613CE553}" destId="{3F6057E8-B3A9-4609-8D5D-623A2D511F6F}" srcOrd="0" destOrd="0" parTransId="{D64232AA-4B1B-47FB-A197-142C6D4E3A2C}" sibTransId="{63CB2C11-823D-4F57-A9B3-F6C93765D7EB}"/>
    <dgm:cxn modelId="{DEB78D15-7FD1-42A9-A541-F2F53F28176F}" type="presParOf" srcId="{885ACD45-A087-446E-A9C0-E36688CEB535}" destId="{136CCA83-9F43-4883-90F7-390AD249ED6E}" srcOrd="0" destOrd="0" presId="urn:microsoft.com/office/officeart/2005/8/layout/hList3"/>
    <dgm:cxn modelId="{ED556F2C-DEFC-4B11-9922-33ADF3CE40EC}" type="presParOf" srcId="{885ACD45-A087-446E-A9C0-E36688CEB535}" destId="{DA8760AE-D2A5-4F3C-8FF6-FF768FF29E2C}" srcOrd="1" destOrd="0" presId="urn:microsoft.com/office/officeart/2005/8/layout/hList3"/>
    <dgm:cxn modelId="{D7F33F27-E53F-423A-9816-851CFB459CCA}" type="presParOf" srcId="{DA8760AE-D2A5-4F3C-8FF6-FF768FF29E2C}" destId="{1E20EADF-F424-4C7E-AE1D-796C5CF866F5}" srcOrd="0" destOrd="0" presId="urn:microsoft.com/office/officeart/2005/8/layout/hList3"/>
    <dgm:cxn modelId="{1192EF86-4DDB-4275-9CC6-2E0C329A30B0}" type="presParOf" srcId="{DA8760AE-D2A5-4F3C-8FF6-FF768FF29E2C}" destId="{6DA67A65-F7F3-4F8E-884A-104B873F1A0B}" srcOrd="1" destOrd="0" presId="urn:microsoft.com/office/officeart/2005/8/layout/hList3"/>
    <dgm:cxn modelId="{9544A387-4A00-43AF-8C53-73B726DE6C0F}" type="presParOf" srcId="{DA8760AE-D2A5-4F3C-8FF6-FF768FF29E2C}" destId="{E596770E-0DCD-4E8A-AD18-9088F5F9E711}" srcOrd="2" destOrd="0" presId="urn:microsoft.com/office/officeart/2005/8/layout/hList3"/>
    <dgm:cxn modelId="{30B304B3-AAEF-439C-9905-1CF9A1F7A61A}" type="presParOf" srcId="{885ACD45-A087-446E-A9C0-E36688CEB535}" destId="{CF74A7E6-2C1C-4A37-9F70-8B0E16DEB4DC}"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8C855C-9491-49C9-9E80-14E102BB58D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C9AA893-20A9-4897-880A-D413D19527F5}">
      <dgm:prSet phldrT="[Text]" phldr="0"/>
      <dgm:spPr/>
      <dgm:t>
        <a:bodyPr/>
        <a:lstStyle/>
        <a:p>
          <a:pPr rtl="0"/>
          <a:r>
            <a:rPr lang="en-US">
              <a:latin typeface="Bahnschrift"/>
            </a:rPr>
            <a:t>Monthly newsletter</a:t>
          </a:r>
          <a:endParaRPr lang="en-US"/>
        </a:p>
      </dgm:t>
    </dgm:pt>
    <dgm:pt modelId="{DE147026-A87D-4CD3-B3A5-F8CE1BD706D9}" type="parTrans" cxnId="{6E109D24-7D3C-4137-85EE-B7BD7CC567EB}">
      <dgm:prSet/>
      <dgm:spPr/>
      <dgm:t>
        <a:bodyPr/>
        <a:lstStyle/>
        <a:p>
          <a:endParaRPr lang="en-US"/>
        </a:p>
      </dgm:t>
    </dgm:pt>
    <dgm:pt modelId="{1CB99BBF-84FF-4D94-9135-CA135CE29877}" type="sibTrans" cxnId="{6E109D24-7D3C-4137-85EE-B7BD7CC567EB}">
      <dgm:prSet/>
      <dgm:spPr/>
      <dgm:t>
        <a:bodyPr/>
        <a:lstStyle/>
        <a:p>
          <a:endParaRPr lang="en-US"/>
        </a:p>
      </dgm:t>
    </dgm:pt>
    <dgm:pt modelId="{F23E6CB5-5712-4A79-9224-A194694ACD01}">
      <dgm:prSet phldrT="[Text]" phldr="0"/>
      <dgm:spPr/>
      <dgm:t>
        <a:bodyPr/>
        <a:lstStyle/>
        <a:p>
          <a:pPr rtl="0"/>
          <a:r>
            <a:rPr lang="en-US">
              <a:latin typeface="Bahnschrift"/>
            </a:rPr>
            <a:t>Save the Date</a:t>
          </a:r>
          <a:endParaRPr lang="en-US"/>
        </a:p>
      </dgm:t>
    </dgm:pt>
    <dgm:pt modelId="{9734F427-7C4C-46FC-B2FA-9DE70D48C5B7}" type="parTrans" cxnId="{1C95D7EC-A730-4BD0-B1D3-27C8DE51E05B}">
      <dgm:prSet/>
      <dgm:spPr/>
      <dgm:t>
        <a:bodyPr/>
        <a:lstStyle/>
        <a:p>
          <a:endParaRPr lang="en-US"/>
        </a:p>
      </dgm:t>
    </dgm:pt>
    <dgm:pt modelId="{47CF2677-5BB1-47DC-A816-43116CAE5C73}" type="sibTrans" cxnId="{1C95D7EC-A730-4BD0-B1D3-27C8DE51E05B}">
      <dgm:prSet/>
      <dgm:spPr/>
      <dgm:t>
        <a:bodyPr/>
        <a:lstStyle/>
        <a:p>
          <a:endParaRPr lang="en-US"/>
        </a:p>
      </dgm:t>
    </dgm:pt>
    <dgm:pt modelId="{A8F7AD94-829F-44F8-B713-A9B8C4F26C46}">
      <dgm:prSet phldrT="[Text]" phldr="0"/>
      <dgm:spPr/>
      <dgm:t>
        <a:bodyPr/>
        <a:lstStyle/>
        <a:p>
          <a:r>
            <a:rPr lang="en-US">
              <a:latin typeface="Bahnschrift"/>
            </a:rPr>
            <a:t>Invite</a:t>
          </a:r>
          <a:endParaRPr lang="en-US"/>
        </a:p>
      </dgm:t>
    </dgm:pt>
    <dgm:pt modelId="{FA8F1CC8-E2CE-4763-9BCE-252266F104E6}" type="parTrans" cxnId="{B61672E4-8604-4DB9-A6BC-1CFADEC59420}">
      <dgm:prSet/>
      <dgm:spPr/>
      <dgm:t>
        <a:bodyPr/>
        <a:lstStyle/>
        <a:p>
          <a:endParaRPr lang="en-US"/>
        </a:p>
      </dgm:t>
    </dgm:pt>
    <dgm:pt modelId="{F2D624BD-D22E-4445-91A0-0A3A488FAEDD}" type="sibTrans" cxnId="{B61672E4-8604-4DB9-A6BC-1CFADEC59420}">
      <dgm:prSet/>
      <dgm:spPr/>
      <dgm:t>
        <a:bodyPr/>
        <a:lstStyle/>
        <a:p>
          <a:endParaRPr lang="en-US"/>
        </a:p>
      </dgm:t>
    </dgm:pt>
    <dgm:pt modelId="{A501D2CA-4826-4F36-85EC-C9E6F74DFA83}">
      <dgm:prSet phldrT="[Text]" phldr="0"/>
      <dgm:spPr/>
      <dgm:t>
        <a:bodyPr/>
        <a:lstStyle/>
        <a:p>
          <a:pPr rtl="0"/>
          <a:r>
            <a:rPr lang="en-US">
              <a:latin typeface="Bahnschrift"/>
            </a:rPr>
            <a:t>Week-of Reminder</a:t>
          </a:r>
          <a:endParaRPr lang="en-US"/>
        </a:p>
      </dgm:t>
    </dgm:pt>
    <dgm:pt modelId="{29744B5D-A7C4-407A-BA41-0CB8ECC54562}" type="parTrans" cxnId="{E6A19ABB-A398-4C6B-BE12-C93844A8CDC9}">
      <dgm:prSet/>
      <dgm:spPr/>
      <dgm:t>
        <a:bodyPr/>
        <a:lstStyle/>
        <a:p>
          <a:endParaRPr lang="en-US"/>
        </a:p>
      </dgm:t>
    </dgm:pt>
    <dgm:pt modelId="{DF86173A-455A-4F5A-9094-33CC2EFFD726}" type="sibTrans" cxnId="{E6A19ABB-A398-4C6B-BE12-C93844A8CDC9}">
      <dgm:prSet/>
      <dgm:spPr/>
      <dgm:t>
        <a:bodyPr/>
        <a:lstStyle/>
        <a:p>
          <a:endParaRPr lang="en-US"/>
        </a:p>
      </dgm:t>
    </dgm:pt>
    <dgm:pt modelId="{A7410188-8B66-426F-889B-A2730E5B6356}">
      <dgm:prSet phldr="0"/>
      <dgm:spPr/>
      <dgm:t>
        <a:bodyPr/>
        <a:lstStyle/>
        <a:p>
          <a:pPr rtl="0"/>
          <a:r>
            <a:rPr lang="en-US">
              <a:latin typeface="Bahnschrift"/>
            </a:rPr>
            <a:t>Reminder</a:t>
          </a:r>
        </a:p>
      </dgm:t>
    </dgm:pt>
    <dgm:pt modelId="{B195F2F7-983A-40AB-ACF4-E901B26D3AEE}" type="parTrans" cxnId="{CA85D9E5-AA10-484E-AF49-6414D0C4FC6A}">
      <dgm:prSet/>
      <dgm:spPr/>
    </dgm:pt>
    <dgm:pt modelId="{C7919FC5-24A5-43FF-BAEA-8FD72F163702}" type="sibTrans" cxnId="{CA85D9E5-AA10-484E-AF49-6414D0C4FC6A}">
      <dgm:prSet/>
      <dgm:spPr/>
      <dgm:t>
        <a:bodyPr/>
        <a:lstStyle/>
        <a:p>
          <a:endParaRPr lang="en-US"/>
        </a:p>
      </dgm:t>
    </dgm:pt>
    <dgm:pt modelId="{EC077D0A-D708-49AA-BF3B-C9010CB873F0}" type="pres">
      <dgm:prSet presAssocID="{3B8C855C-9491-49C9-9E80-14E102BB58D3}" presName="cycle" presStyleCnt="0">
        <dgm:presLayoutVars>
          <dgm:dir/>
          <dgm:resizeHandles val="exact"/>
        </dgm:presLayoutVars>
      </dgm:prSet>
      <dgm:spPr/>
    </dgm:pt>
    <dgm:pt modelId="{5F0F4FC4-3818-4828-919E-A464B77DC609}" type="pres">
      <dgm:prSet presAssocID="{6C9AA893-20A9-4897-880A-D413D19527F5}" presName="node" presStyleLbl="node1" presStyleIdx="0" presStyleCnt="5">
        <dgm:presLayoutVars>
          <dgm:bulletEnabled val="1"/>
        </dgm:presLayoutVars>
      </dgm:prSet>
      <dgm:spPr/>
    </dgm:pt>
    <dgm:pt modelId="{C89DC1C6-1F8D-461C-ACD0-38C075E62367}" type="pres">
      <dgm:prSet presAssocID="{1CB99BBF-84FF-4D94-9135-CA135CE29877}" presName="sibTrans" presStyleLbl="sibTrans2D1" presStyleIdx="0" presStyleCnt="5"/>
      <dgm:spPr/>
    </dgm:pt>
    <dgm:pt modelId="{E8C45D16-540C-4D54-BCD6-21C19625049E}" type="pres">
      <dgm:prSet presAssocID="{1CB99BBF-84FF-4D94-9135-CA135CE29877}" presName="connectorText" presStyleLbl="sibTrans2D1" presStyleIdx="0" presStyleCnt="5"/>
      <dgm:spPr/>
    </dgm:pt>
    <dgm:pt modelId="{B6F8495E-944E-4D30-8564-A19B2895E93F}" type="pres">
      <dgm:prSet presAssocID="{F23E6CB5-5712-4A79-9224-A194694ACD01}" presName="node" presStyleLbl="node1" presStyleIdx="1" presStyleCnt="5">
        <dgm:presLayoutVars>
          <dgm:bulletEnabled val="1"/>
        </dgm:presLayoutVars>
      </dgm:prSet>
      <dgm:spPr/>
    </dgm:pt>
    <dgm:pt modelId="{55347FFD-632D-496D-A6D4-F4AF7D07EB61}" type="pres">
      <dgm:prSet presAssocID="{47CF2677-5BB1-47DC-A816-43116CAE5C73}" presName="sibTrans" presStyleLbl="sibTrans2D1" presStyleIdx="1" presStyleCnt="5"/>
      <dgm:spPr/>
    </dgm:pt>
    <dgm:pt modelId="{DFE950DE-3016-4E68-8E78-184239704F6B}" type="pres">
      <dgm:prSet presAssocID="{47CF2677-5BB1-47DC-A816-43116CAE5C73}" presName="connectorText" presStyleLbl="sibTrans2D1" presStyleIdx="1" presStyleCnt="5"/>
      <dgm:spPr/>
    </dgm:pt>
    <dgm:pt modelId="{D2FB954E-2310-4F7C-8AAB-4C75BC267F6D}" type="pres">
      <dgm:prSet presAssocID="{A8F7AD94-829F-44F8-B713-A9B8C4F26C46}" presName="node" presStyleLbl="node1" presStyleIdx="2" presStyleCnt="5">
        <dgm:presLayoutVars>
          <dgm:bulletEnabled val="1"/>
        </dgm:presLayoutVars>
      </dgm:prSet>
      <dgm:spPr/>
    </dgm:pt>
    <dgm:pt modelId="{2C8BBE23-59E8-400E-A69C-5C5165A04F89}" type="pres">
      <dgm:prSet presAssocID="{F2D624BD-D22E-4445-91A0-0A3A488FAEDD}" presName="sibTrans" presStyleLbl="sibTrans2D1" presStyleIdx="2" presStyleCnt="5"/>
      <dgm:spPr/>
    </dgm:pt>
    <dgm:pt modelId="{C96E24CE-5B8B-47BB-8834-887FC5DABDD3}" type="pres">
      <dgm:prSet presAssocID="{F2D624BD-D22E-4445-91A0-0A3A488FAEDD}" presName="connectorText" presStyleLbl="sibTrans2D1" presStyleIdx="2" presStyleCnt="5"/>
      <dgm:spPr/>
    </dgm:pt>
    <dgm:pt modelId="{A1129EF2-D325-4CDA-8FEA-5A67ED75073E}" type="pres">
      <dgm:prSet presAssocID="{A7410188-8B66-426F-889B-A2730E5B6356}" presName="node" presStyleLbl="node1" presStyleIdx="3" presStyleCnt="5">
        <dgm:presLayoutVars>
          <dgm:bulletEnabled val="1"/>
        </dgm:presLayoutVars>
      </dgm:prSet>
      <dgm:spPr/>
    </dgm:pt>
    <dgm:pt modelId="{83AFEBBE-C488-4F9B-B458-BABB5F477380}" type="pres">
      <dgm:prSet presAssocID="{C7919FC5-24A5-43FF-BAEA-8FD72F163702}" presName="sibTrans" presStyleLbl="sibTrans2D1" presStyleIdx="3" presStyleCnt="5"/>
      <dgm:spPr/>
    </dgm:pt>
    <dgm:pt modelId="{67ADCFD0-8D92-4C08-B204-94CA29B74002}" type="pres">
      <dgm:prSet presAssocID="{C7919FC5-24A5-43FF-BAEA-8FD72F163702}" presName="connectorText" presStyleLbl="sibTrans2D1" presStyleIdx="3" presStyleCnt="5"/>
      <dgm:spPr/>
    </dgm:pt>
    <dgm:pt modelId="{370B6804-88B6-4E18-9A91-D8163CDA0C9F}" type="pres">
      <dgm:prSet presAssocID="{A501D2CA-4826-4F36-85EC-C9E6F74DFA83}" presName="node" presStyleLbl="node1" presStyleIdx="4" presStyleCnt="5">
        <dgm:presLayoutVars>
          <dgm:bulletEnabled val="1"/>
        </dgm:presLayoutVars>
      </dgm:prSet>
      <dgm:spPr/>
    </dgm:pt>
    <dgm:pt modelId="{740664A1-C1FA-446F-BD4B-855F5891928E}" type="pres">
      <dgm:prSet presAssocID="{DF86173A-455A-4F5A-9094-33CC2EFFD726}" presName="sibTrans" presStyleLbl="sibTrans2D1" presStyleIdx="4" presStyleCnt="5"/>
      <dgm:spPr/>
    </dgm:pt>
    <dgm:pt modelId="{1354ABA9-54CF-4C48-A031-2D987140B0D8}" type="pres">
      <dgm:prSet presAssocID="{DF86173A-455A-4F5A-9094-33CC2EFFD726}" presName="connectorText" presStyleLbl="sibTrans2D1" presStyleIdx="4" presStyleCnt="5"/>
      <dgm:spPr/>
    </dgm:pt>
  </dgm:ptLst>
  <dgm:cxnLst>
    <dgm:cxn modelId="{7D62DE14-99CB-4588-9826-BF3183D01D65}" type="presOf" srcId="{C7919FC5-24A5-43FF-BAEA-8FD72F163702}" destId="{83AFEBBE-C488-4F9B-B458-BABB5F477380}" srcOrd="0" destOrd="0" presId="urn:microsoft.com/office/officeart/2005/8/layout/cycle2"/>
    <dgm:cxn modelId="{EED60C19-1105-4355-A2F0-8A5BD794343A}" type="presOf" srcId="{3B8C855C-9491-49C9-9E80-14E102BB58D3}" destId="{EC077D0A-D708-49AA-BF3B-C9010CB873F0}" srcOrd="0" destOrd="0" presId="urn:microsoft.com/office/officeart/2005/8/layout/cycle2"/>
    <dgm:cxn modelId="{28C77F19-7F24-44F7-86EB-EEFACDEEBACC}" type="presOf" srcId="{1CB99BBF-84FF-4D94-9135-CA135CE29877}" destId="{C89DC1C6-1F8D-461C-ACD0-38C075E62367}" srcOrd="0" destOrd="0" presId="urn:microsoft.com/office/officeart/2005/8/layout/cycle2"/>
    <dgm:cxn modelId="{3268DD1B-02D9-4922-A83E-D133D060A532}" type="presOf" srcId="{A7410188-8B66-426F-889B-A2730E5B6356}" destId="{A1129EF2-D325-4CDA-8FEA-5A67ED75073E}" srcOrd="0" destOrd="0" presId="urn:microsoft.com/office/officeart/2005/8/layout/cycle2"/>
    <dgm:cxn modelId="{6E109D24-7D3C-4137-85EE-B7BD7CC567EB}" srcId="{3B8C855C-9491-49C9-9E80-14E102BB58D3}" destId="{6C9AA893-20A9-4897-880A-D413D19527F5}" srcOrd="0" destOrd="0" parTransId="{DE147026-A87D-4CD3-B3A5-F8CE1BD706D9}" sibTransId="{1CB99BBF-84FF-4D94-9135-CA135CE29877}"/>
    <dgm:cxn modelId="{1CB1982D-CF5C-4C33-88D6-6EA5E0C50F38}" type="presOf" srcId="{DF86173A-455A-4F5A-9094-33CC2EFFD726}" destId="{1354ABA9-54CF-4C48-A031-2D987140B0D8}" srcOrd="1" destOrd="0" presId="urn:microsoft.com/office/officeart/2005/8/layout/cycle2"/>
    <dgm:cxn modelId="{9C448E2E-6442-4794-B675-10292B18C277}" type="presOf" srcId="{1CB99BBF-84FF-4D94-9135-CA135CE29877}" destId="{E8C45D16-540C-4D54-BCD6-21C19625049E}" srcOrd="1" destOrd="0" presId="urn:microsoft.com/office/officeart/2005/8/layout/cycle2"/>
    <dgm:cxn modelId="{E9A81131-30D1-46A2-9FFC-B8D5378DA98F}" type="presOf" srcId="{A501D2CA-4826-4F36-85EC-C9E6F74DFA83}" destId="{370B6804-88B6-4E18-9A91-D8163CDA0C9F}" srcOrd="0" destOrd="0" presId="urn:microsoft.com/office/officeart/2005/8/layout/cycle2"/>
    <dgm:cxn modelId="{A5CE8F64-791A-43E9-9D35-5840FF48D7BD}" type="presOf" srcId="{A8F7AD94-829F-44F8-B713-A9B8C4F26C46}" destId="{D2FB954E-2310-4F7C-8AAB-4C75BC267F6D}" srcOrd="0" destOrd="0" presId="urn:microsoft.com/office/officeart/2005/8/layout/cycle2"/>
    <dgm:cxn modelId="{A597D249-08E8-4913-94C2-7745C42E7183}" type="presOf" srcId="{C7919FC5-24A5-43FF-BAEA-8FD72F163702}" destId="{67ADCFD0-8D92-4C08-B204-94CA29B74002}" srcOrd="1" destOrd="0" presId="urn:microsoft.com/office/officeart/2005/8/layout/cycle2"/>
    <dgm:cxn modelId="{631A8557-FB87-4337-8F05-3E62C45D6200}" type="presOf" srcId="{F2D624BD-D22E-4445-91A0-0A3A488FAEDD}" destId="{C96E24CE-5B8B-47BB-8834-887FC5DABDD3}" srcOrd="1" destOrd="0" presId="urn:microsoft.com/office/officeart/2005/8/layout/cycle2"/>
    <dgm:cxn modelId="{995A2294-A155-492C-8F68-05FBBB9D3422}" type="presOf" srcId="{F23E6CB5-5712-4A79-9224-A194694ACD01}" destId="{B6F8495E-944E-4D30-8564-A19B2895E93F}" srcOrd="0" destOrd="0" presId="urn:microsoft.com/office/officeart/2005/8/layout/cycle2"/>
    <dgm:cxn modelId="{C526F094-4389-44E8-A4A0-9E01B3AB65BE}" type="presOf" srcId="{DF86173A-455A-4F5A-9094-33CC2EFFD726}" destId="{740664A1-C1FA-446F-BD4B-855F5891928E}" srcOrd="0" destOrd="0" presId="urn:microsoft.com/office/officeart/2005/8/layout/cycle2"/>
    <dgm:cxn modelId="{7C9FBEB6-EC1C-4675-88EB-96BC9C11C65E}" type="presOf" srcId="{47CF2677-5BB1-47DC-A816-43116CAE5C73}" destId="{DFE950DE-3016-4E68-8E78-184239704F6B}" srcOrd="1" destOrd="0" presId="urn:microsoft.com/office/officeart/2005/8/layout/cycle2"/>
    <dgm:cxn modelId="{E6A19ABB-A398-4C6B-BE12-C93844A8CDC9}" srcId="{3B8C855C-9491-49C9-9E80-14E102BB58D3}" destId="{A501D2CA-4826-4F36-85EC-C9E6F74DFA83}" srcOrd="4" destOrd="0" parTransId="{29744B5D-A7C4-407A-BA41-0CB8ECC54562}" sibTransId="{DF86173A-455A-4F5A-9094-33CC2EFFD726}"/>
    <dgm:cxn modelId="{F8BA25C0-02CF-48E9-8029-984AE153C5B7}" type="presOf" srcId="{47CF2677-5BB1-47DC-A816-43116CAE5C73}" destId="{55347FFD-632D-496D-A6D4-F4AF7D07EB61}" srcOrd="0" destOrd="0" presId="urn:microsoft.com/office/officeart/2005/8/layout/cycle2"/>
    <dgm:cxn modelId="{C82805DA-E2F3-463F-84CE-742443395FE2}" type="presOf" srcId="{6C9AA893-20A9-4897-880A-D413D19527F5}" destId="{5F0F4FC4-3818-4828-919E-A464B77DC609}" srcOrd="0" destOrd="0" presId="urn:microsoft.com/office/officeart/2005/8/layout/cycle2"/>
    <dgm:cxn modelId="{B61672E4-8604-4DB9-A6BC-1CFADEC59420}" srcId="{3B8C855C-9491-49C9-9E80-14E102BB58D3}" destId="{A8F7AD94-829F-44F8-B713-A9B8C4F26C46}" srcOrd="2" destOrd="0" parTransId="{FA8F1CC8-E2CE-4763-9BCE-252266F104E6}" sibTransId="{F2D624BD-D22E-4445-91A0-0A3A488FAEDD}"/>
    <dgm:cxn modelId="{CA85D9E5-AA10-484E-AF49-6414D0C4FC6A}" srcId="{3B8C855C-9491-49C9-9E80-14E102BB58D3}" destId="{A7410188-8B66-426F-889B-A2730E5B6356}" srcOrd="3" destOrd="0" parTransId="{B195F2F7-983A-40AB-ACF4-E901B26D3AEE}" sibTransId="{C7919FC5-24A5-43FF-BAEA-8FD72F163702}"/>
    <dgm:cxn modelId="{1C95D7EC-A730-4BD0-B1D3-27C8DE51E05B}" srcId="{3B8C855C-9491-49C9-9E80-14E102BB58D3}" destId="{F23E6CB5-5712-4A79-9224-A194694ACD01}" srcOrd="1" destOrd="0" parTransId="{9734F427-7C4C-46FC-B2FA-9DE70D48C5B7}" sibTransId="{47CF2677-5BB1-47DC-A816-43116CAE5C73}"/>
    <dgm:cxn modelId="{CE58C0F6-D7DC-4531-BFD5-1D3606DFCBF2}" type="presOf" srcId="{F2D624BD-D22E-4445-91A0-0A3A488FAEDD}" destId="{2C8BBE23-59E8-400E-A69C-5C5165A04F89}" srcOrd="0" destOrd="0" presId="urn:microsoft.com/office/officeart/2005/8/layout/cycle2"/>
    <dgm:cxn modelId="{84159A9C-63C4-4A8D-8340-373AC5863E7B}" type="presParOf" srcId="{EC077D0A-D708-49AA-BF3B-C9010CB873F0}" destId="{5F0F4FC4-3818-4828-919E-A464B77DC609}" srcOrd="0" destOrd="0" presId="urn:microsoft.com/office/officeart/2005/8/layout/cycle2"/>
    <dgm:cxn modelId="{8DCFFB89-9F5F-4843-B2AD-A5810531C125}" type="presParOf" srcId="{EC077D0A-D708-49AA-BF3B-C9010CB873F0}" destId="{C89DC1C6-1F8D-461C-ACD0-38C075E62367}" srcOrd="1" destOrd="0" presId="urn:microsoft.com/office/officeart/2005/8/layout/cycle2"/>
    <dgm:cxn modelId="{AC727C4A-594B-49E6-9D61-5485669F31BA}" type="presParOf" srcId="{C89DC1C6-1F8D-461C-ACD0-38C075E62367}" destId="{E8C45D16-540C-4D54-BCD6-21C19625049E}" srcOrd="0" destOrd="0" presId="urn:microsoft.com/office/officeart/2005/8/layout/cycle2"/>
    <dgm:cxn modelId="{6678B540-81F8-4D45-9F99-2A8B6192E412}" type="presParOf" srcId="{EC077D0A-D708-49AA-BF3B-C9010CB873F0}" destId="{B6F8495E-944E-4D30-8564-A19B2895E93F}" srcOrd="2" destOrd="0" presId="urn:microsoft.com/office/officeart/2005/8/layout/cycle2"/>
    <dgm:cxn modelId="{2A0481CA-E26E-4B4C-8007-C434FC4442D5}" type="presParOf" srcId="{EC077D0A-D708-49AA-BF3B-C9010CB873F0}" destId="{55347FFD-632D-496D-A6D4-F4AF7D07EB61}" srcOrd="3" destOrd="0" presId="urn:microsoft.com/office/officeart/2005/8/layout/cycle2"/>
    <dgm:cxn modelId="{BC245668-26D0-4C05-B102-737D93A6A257}" type="presParOf" srcId="{55347FFD-632D-496D-A6D4-F4AF7D07EB61}" destId="{DFE950DE-3016-4E68-8E78-184239704F6B}" srcOrd="0" destOrd="0" presId="urn:microsoft.com/office/officeart/2005/8/layout/cycle2"/>
    <dgm:cxn modelId="{E89432EE-EDC6-4325-91DC-7055DF2A926E}" type="presParOf" srcId="{EC077D0A-D708-49AA-BF3B-C9010CB873F0}" destId="{D2FB954E-2310-4F7C-8AAB-4C75BC267F6D}" srcOrd="4" destOrd="0" presId="urn:microsoft.com/office/officeart/2005/8/layout/cycle2"/>
    <dgm:cxn modelId="{76ED344C-4CEC-4A5E-BCDD-E53C16189972}" type="presParOf" srcId="{EC077D0A-D708-49AA-BF3B-C9010CB873F0}" destId="{2C8BBE23-59E8-400E-A69C-5C5165A04F89}" srcOrd="5" destOrd="0" presId="urn:microsoft.com/office/officeart/2005/8/layout/cycle2"/>
    <dgm:cxn modelId="{AB285AE5-BF61-4303-BABB-39BD30C7861F}" type="presParOf" srcId="{2C8BBE23-59E8-400E-A69C-5C5165A04F89}" destId="{C96E24CE-5B8B-47BB-8834-887FC5DABDD3}" srcOrd="0" destOrd="0" presId="urn:microsoft.com/office/officeart/2005/8/layout/cycle2"/>
    <dgm:cxn modelId="{C7707365-FE92-4E86-8A3B-3EC680133E22}" type="presParOf" srcId="{EC077D0A-D708-49AA-BF3B-C9010CB873F0}" destId="{A1129EF2-D325-4CDA-8FEA-5A67ED75073E}" srcOrd="6" destOrd="0" presId="urn:microsoft.com/office/officeart/2005/8/layout/cycle2"/>
    <dgm:cxn modelId="{C8F6E168-B358-43E9-AFD1-4FF7E83C2329}" type="presParOf" srcId="{EC077D0A-D708-49AA-BF3B-C9010CB873F0}" destId="{83AFEBBE-C488-4F9B-B458-BABB5F477380}" srcOrd="7" destOrd="0" presId="urn:microsoft.com/office/officeart/2005/8/layout/cycle2"/>
    <dgm:cxn modelId="{D7DD4B40-5E29-440E-B399-06CE0176BA41}" type="presParOf" srcId="{83AFEBBE-C488-4F9B-B458-BABB5F477380}" destId="{67ADCFD0-8D92-4C08-B204-94CA29B74002}" srcOrd="0" destOrd="0" presId="urn:microsoft.com/office/officeart/2005/8/layout/cycle2"/>
    <dgm:cxn modelId="{09238EFF-788B-45C7-B674-4EB6B7B8E61E}" type="presParOf" srcId="{EC077D0A-D708-49AA-BF3B-C9010CB873F0}" destId="{370B6804-88B6-4E18-9A91-D8163CDA0C9F}" srcOrd="8" destOrd="0" presId="urn:microsoft.com/office/officeart/2005/8/layout/cycle2"/>
    <dgm:cxn modelId="{449FA1E6-B8CA-4776-8333-9370494AE695}" type="presParOf" srcId="{EC077D0A-D708-49AA-BF3B-C9010CB873F0}" destId="{740664A1-C1FA-446F-BD4B-855F5891928E}" srcOrd="9" destOrd="0" presId="urn:microsoft.com/office/officeart/2005/8/layout/cycle2"/>
    <dgm:cxn modelId="{D90467F5-139F-4291-9E35-A77E93D2F519}" type="presParOf" srcId="{740664A1-C1FA-446F-BD4B-855F5891928E}" destId="{1354ABA9-54CF-4C48-A031-2D987140B0D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7FAFA0-5917-4974-833B-3B3CFA7FC3D4}" type="doc">
      <dgm:prSet loTypeId="urn:microsoft.com/office/officeart/2005/8/layout/process2" loCatId="process" qsTypeId="urn:microsoft.com/office/officeart/2005/8/quickstyle/simple1" qsCatId="simple" csTypeId="urn:microsoft.com/office/officeart/2005/8/colors/accent1_2" csCatId="accent1" phldr="1"/>
      <dgm:spPr/>
    </dgm:pt>
    <dgm:pt modelId="{F25686BA-6110-48D9-BB16-128B24A411F3}">
      <dgm:prSet phldrT="[Text]" phldr="0"/>
      <dgm:spPr/>
      <dgm:t>
        <a:bodyPr/>
        <a:lstStyle/>
        <a:p>
          <a:pPr rtl="0"/>
          <a:r>
            <a:rPr lang="en-US">
              <a:latin typeface="Bahnschrift"/>
            </a:rPr>
            <a:t>If we want to do it, write it down – with accountability</a:t>
          </a:r>
          <a:endParaRPr lang="en-US"/>
        </a:p>
      </dgm:t>
    </dgm:pt>
    <dgm:pt modelId="{E290BDC3-16AE-4447-BB12-62F6116A8E11}" type="parTrans" cxnId="{C2E552BA-1530-4A63-999F-9438A126D97B}">
      <dgm:prSet/>
      <dgm:spPr/>
    </dgm:pt>
    <dgm:pt modelId="{4F8421D5-624A-4C3D-AD4B-6FC5C828C31C}" type="sibTrans" cxnId="{C2E552BA-1530-4A63-999F-9438A126D97B}">
      <dgm:prSet/>
      <dgm:spPr/>
      <dgm:t>
        <a:bodyPr/>
        <a:lstStyle/>
        <a:p>
          <a:endParaRPr lang="en-US"/>
        </a:p>
      </dgm:t>
    </dgm:pt>
    <dgm:pt modelId="{2967C988-4B9F-45ED-B1FF-955A7E8AFAAE}">
      <dgm:prSet phldrT="[Text]" phldr="0"/>
      <dgm:spPr/>
      <dgm:t>
        <a:bodyPr/>
        <a:lstStyle/>
        <a:p>
          <a:pPr rtl="0"/>
          <a:r>
            <a:rPr lang="en-US">
              <a:latin typeface="Bahnschrift"/>
            </a:rPr>
            <a:t>Plan out a full year in advance, break it down by quarter</a:t>
          </a:r>
          <a:endParaRPr lang="en-US"/>
        </a:p>
      </dgm:t>
    </dgm:pt>
    <dgm:pt modelId="{BE046E16-3C3D-4265-8391-35C36EA6DBE2}" type="parTrans" cxnId="{78316FAF-F629-4050-ACEB-18BC20DF294A}">
      <dgm:prSet/>
      <dgm:spPr/>
    </dgm:pt>
    <dgm:pt modelId="{A8AE0D69-3A56-4F51-BB45-63EE19DA8355}" type="sibTrans" cxnId="{78316FAF-F629-4050-ACEB-18BC20DF294A}">
      <dgm:prSet/>
      <dgm:spPr/>
      <dgm:t>
        <a:bodyPr/>
        <a:lstStyle/>
        <a:p>
          <a:endParaRPr lang="en-US"/>
        </a:p>
      </dgm:t>
    </dgm:pt>
    <dgm:pt modelId="{92925C28-AF68-4880-92EC-77B611841E37}" type="pres">
      <dgm:prSet presAssocID="{FE7FAFA0-5917-4974-833B-3B3CFA7FC3D4}" presName="linearFlow" presStyleCnt="0">
        <dgm:presLayoutVars>
          <dgm:resizeHandles val="exact"/>
        </dgm:presLayoutVars>
      </dgm:prSet>
      <dgm:spPr/>
    </dgm:pt>
    <dgm:pt modelId="{9D98CF85-4EAA-49F9-AECE-F87D5E7F3A0A}" type="pres">
      <dgm:prSet presAssocID="{F25686BA-6110-48D9-BB16-128B24A411F3}" presName="node" presStyleLbl="node1" presStyleIdx="0" presStyleCnt="2">
        <dgm:presLayoutVars>
          <dgm:bulletEnabled val="1"/>
        </dgm:presLayoutVars>
      </dgm:prSet>
      <dgm:spPr/>
    </dgm:pt>
    <dgm:pt modelId="{7690ABAB-12F6-4A00-8677-1D8377F7A211}" type="pres">
      <dgm:prSet presAssocID="{4F8421D5-624A-4C3D-AD4B-6FC5C828C31C}" presName="sibTrans" presStyleLbl="sibTrans2D1" presStyleIdx="0" presStyleCnt="1"/>
      <dgm:spPr/>
    </dgm:pt>
    <dgm:pt modelId="{01ED3863-C295-4BC0-BC0D-D5409C1CA5FA}" type="pres">
      <dgm:prSet presAssocID="{4F8421D5-624A-4C3D-AD4B-6FC5C828C31C}" presName="connectorText" presStyleLbl="sibTrans2D1" presStyleIdx="0" presStyleCnt="1"/>
      <dgm:spPr/>
    </dgm:pt>
    <dgm:pt modelId="{5B0B7368-29D8-4BF9-9749-3F1F51BDEEEE}" type="pres">
      <dgm:prSet presAssocID="{2967C988-4B9F-45ED-B1FF-955A7E8AFAAE}" presName="node" presStyleLbl="node1" presStyleIdx="1" presStyleCnt="2">
        <dgm:presLayoutVars>
          <dgm:bulletEnabled val="1"/>
        </dgm:presLayoutVars>
      </dgm:prSet>
      <dgm:spPr/>
    </dgm:pt>
  </dgm:ptLst>
  <dgm:cxnLst>
    <dgm:cxn modelId="{2377F505-9305-4144-80B4-2C80D9BA9B26}" type="presOf" srcId="{4F8421D5-624A-4C3D-AD4B-6FC5C828C31C}" destId="{01ED3863-C295-4BC0-BC0D-D5409C1CA5FA}" srcOrd="1" destOrd="0" presId="urn:microsoft.com/office/officeart/2005/8/layout/process2"/>
    <dgm:cxn modelId="{BBF2A328-2BF8-4E8C-91CF-6FDC86C115ED}" type="presOf" srcId="{4F8421D5-624A-4C3D-AD4B-6FC5C828C31C}" destId="{7690ABAB-12F6-4A00-8677-1D8377F7A211}" srcOrd="0" destOrd="0" presId="urn:microsoft.com/office/officeart/2005/8/layout/process2"/>
    <dgm:cxn modelId="{B283676E-6CCE-4E69-AC8F-A4C226A2D801}" type="presOf" srcId="{F25686BA-6110-48D9-BB16-128B24A411F3}" destId="{9D98CF85-4EAA-49F9-AECE-F87D5E7F3A0A}" srcOrd="0" destOrd="0" presId="urn:microsoft.com/office/officeart/2005/8/layout/process2"/>
    <dgm:cxn modelId="{738ED77A-6228-4882-AFBB-36F30E6E33EB}" type="presOf" srcId="{2967C988-4B9F-45ED-B1FF-955A7E8AFAAE}" destId="{5B0B7368-29D8-4BF9-9749-3F1F51BDEEEE}" srcOrd="0" destOrd="0" presId="urn:microsoft.com/office/officeart/2005/8/layout/process2"/>
    <dgm:cxn modelId="{78316FAF-F629-4050-ACEB-18BC20DF294A}" srcId="{FE7FAFA0-5917-4974-833B-3B3CFA7FC3D4}" destId="{2967C988-4B9F-45ED-B1FF-955A7E8AFAAE}" srcOrd="1" destOrd="0" parTransId="{BE046E16-3C3D-4265-8391-35C36EA6DBE2}" sibTransId="{A8AE0D69-3A56-4F51-BB45-63EE19DA8355}"/>
    <dgm:cxn modelId="{C2E552BA-1530-4A63-999F-9438A126D97B}" srcId="{FE7FAFA0-5917-4974-833B-3B3CFA7FC3D4}" destId="{F25686BA-6110-48D9-BB16-128B24A411F3}" srcOrd="0" destOrd="0" parTransId="{E290BDC3-16AE-4447-BB12-62F6116A8E11}" sibTransId="{4F8421D5-624A-4C3D-AD4B-6FC5C828C31C}"/>
    <dgm:cxn modelId="{1A13FBC3-96BD-4B04-92EB-1EB14688E93C}" type="presOf" srcId="{FE7FAFA0-5917-4974-833B-3B3CFA7FC3D4}" destId="{92925C28-AF68-4880-92EC-77B611841E37}" srcOrd="0" destOrd="0" presId="urn:microsoft.com/office/officeart/2005/8/layout/process2"/>
    <dgm:cxn modelId="{A2B0EEFB-9190-4AF8-9929-3C7D312D373B}" type="presParOf" srcId="{92925C28-AF68-4880-92EC-77B611841E37}" destId="{9D98CF85-4EAA-49F9-AECE-F87D5E7F3A0A}" srcOrd="0" destOrd="0" presId="urn:microsoft.com/office/officeart/2005/8/layout/process2"/>
    <dgm:cxn modelId="{78AC8513-DB7C-4A5D-87A2-750DDDFD8B06}" type="presParOf" srcId="{92925C28-AF68-4880-92EC-77B611841E37}" destId="{7690ABAB-12F6-4A00-8677-1D8377F7A211}" srcOrd="1" destOrd="0" presId="urn:microsoft.com/office/officeart/2005/8/layout/process2"/>
    <dgm:cxn modelId="{9981CBB4-5C53-4DB3-BEB4-BD8FE314282C}" type="presParOf" srcId="{7690ABAB-12F6-4A00-8677-1D8377F7A211}" destId="{01ED3863-C295-4BC0-BC0D-D5409C1CA5FA}" srcOrd="0" destOrd="0" presId="urn:microsoft.com/office/officeart/2005/8/layout/process2"/>
    <dgm:cxn modelId="{3D88938D-92B1-4C63-B933-E4A14274A1C8}" type="presParOf" srcId="{92925C28-AF68-4880-92EC-77B611841E37}" destId="{5B0B7368-29D8-4BF9-9749-3F1F51BDEEEE}"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0C062-6C7F-4BB0-A3B2-301A7638A1F2}">
      <dsp:nvSpPr>
        <dsp:cNvPr id="0" name=""/>
        <dsp:cNvSpPr/>
      </dsp:nvSpPr>
      <dsp:spPr>
        <a:xfrm>
          <a:off x="2388" y="993066"/>
          <a:ext cx="2088409" cy="208840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932" tIns="27940" rIns="114932"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Bahnschrift"/>
            </a:rPr>
            <a:t>Logging into Apra-IL</a:t>
          </a:r>
          <a:endParaRPr lang="en-US" sz="2200" kern="1200"/>
        </a:p>
      </dsp:txBody>
      <dsp:txXfrm>
        <a:off x="308228" y="1298906"/>
        <a:ext cx="1476729" cy="1476729"/>
      </dsp:txXfrm>
    </dsp:sp>
    <dsp:sp modelId="{9971786C-AEA6-4DCC-A41F-F7B5EBF546B1}">
      <dsp:nvSpPr>
        <dsp:cNvPr id="0" name=""/>
        <dsp:cNvSpPr/>
      </dsp:nvSpPr>
      <dsp:spPr>
        <a:xfrm>
          <a:off x="1673115" y="993066"/>
          <a:ext cx="2088409" cy="2088409"/>
        </a:xfrm>
        <a:prstGeom prst="ellipse">
          <a:avLst/>
        </a:prstGeom>
        <a:solidFill>
          <a:schemeClr val="accent3">
            <a:alpha val="50000"/>
            <a:hueOff val="-800579"/>
            <a:satOff val="22978"/>
            <a:lumOff val="-1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932" tIns="27940" rIns="114932"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Bahnschrift"/>
            </a:rPr>
            <a:t>Attending an Event</a:t>
          </a:r>
          <a:endParaRPr lang="en-US" sz="2200" kern="1200"/>
        </a:p>
      </dsp:txBody>
      <dsp:txXfrm>
        <a:off x="1978955" y="1298906"/>
        <a:ext cx="1476729" cy="1476729"/>
      </dsp:txXfrm>
    </dsp:sp>
    <dsp:sp modelId="{58962323-1236-44B8-A4E0-465EAC67C2D7}">
      <dsp:nvSpPr>
        <dsp:cNvPr id="0" name=""/>
        <dsp:cNvSpPr/>
      </dsp:nvSpPr>
      <dsp:spPr>
        <a:xfrm>
          <a:off x="3343843" y="993066"/>
          <a:ext cx="2088409" cy="2088409"/>
        </a:xfrm>
        <a:prstGeom prst="ellipse">
          <a:avLst/>
        </a:prstGeom>
        <a:solidFill>
          <a:schemeClr val="accent3">
            <a:alpha val="50000"/>
            <a:hueOff val="-1601158"/>
            <a:satOff val="45956"/>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4932" tIns="27940" rIns="114932"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Bahnschrift"/>
            </a:rPr>
            <a:t>Clicking through a Link</a:t>
          </a:r>
          <a:endParaRPr lang="en-US" sz="2200" kern="1200"/>
        </a:p>
      </dsp:txBody>
      <dsp:txXfrm>
        <a:off x="3649683" y="1298906"/>
        <a:ext cx="1476729" cy="14767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60F96-05CA-4EE4-B055-14E1792E9771}">
      <dsp:nvSpPr>
        <dsp:cNvPr id="0" name=""/>
        <dsp:cNvSpPr/>
      </dsp:nvSpPr>
      <dsp:spPr>
        <a:xfrm>
          <a:off x="6721380" y="2335419"/>
          <a:ext cx="163854" cy="1278064"/>
        </a:xfrm>
        <a:custGeom>
          <a:avLst/>
          <a:gdLst/>
          <a:ahLst/>
          <a:cxnLst/>
          <a:rect l="0" t="0" r="0" b="0"/>
          <a:pathLst>
            <a:path>
              <a:moveTo>
                <a:pt x="0" y="0"/>
              </a:moveTo>
              <a:lnTo>
                <a:pt x="0" y="1278064"/>
              </a:lnTo>
              <a:lnTo>
                <a:pt x="163854" y="12780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97EC6D-C791-49BE-8209-3C7D095BCE74}">
      <dsp:nvSpPr>
        <dsp:cNvPr id="0" name=""/>
        <dsp:cNvSpPr/>
      </dsp:nvSpPr>
      <dsp:spPr>
        <a:xfrm>
          <a:off x="6721380"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A1C50B-C35B-4BB7-95A2-91A4205EC3A5}">
      <dsp:nvSpPr>
        <dsp:cNvPr id="0" name=""/>
        <dsp:cNvSpPr/>
      </dsp:nvSpPr>
      <dsp:spPr>
        <a:xfrm>
          <a:off x="3853928" y="1559841"/>
          <a:ext cx="3304397" cy="229396"/>
        </a:xfrm>
        <a:custGeom>
          <a:avLst/>
          <a:gdLst/>
          <a:ahLst/>
          <a:cxnLst/>
          <a:rect l="0" t="0" r="0" b="0"/>
          <a:pathLst>
            <a:path>
              <a:moveTo>
                <a:pt x="0" y="0"/>
              </a:moveTo>
              <a:lnTo>
                <a:pt x="0" y="114698"/>
              </a:lnTo>
              <a:lnTo>
                <a:pt x="3304397" y="114698"/>
              </a:lnTo>
              <a:lnTo>
                <a:pt x="3304397"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5E42A7-6E20-4BF5-B916-8A4A7B979C6E}">
      <dsp:nvSpPr>
        <dsp:cNvPr id="0" name=""/>
        <dsp:cNvSpPr/>
      </dsp:nvSpPr>
      <dsp:spPr>
        <a:xfrm>
          <a:off x="5399621" y="2335419"/>
          <a:ext cx="163854" cy="2829219"/>
        </a:xfrm>
        <a:custGeom>
          <a:avLst/>
          <a:gdLst/>
          <a:ahLst/>
          <a:cxnLst/>
          <a:rect l="0" t="0" r="0" b="0"/>
          <a:pathLst>
            <a:path>
              <a:moveTo>
                <a:pt x="0" y="0"/>
              </a:moveTo>
              <a:lnTo>
                <a:pt x="0" y="2829219"/>
              </a:lnTo>
              <a:lnTo>
                <a:pt x="163854" y="28292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4CB33F-7B5B-4AE8-9138-EA6D62DA3EA1}">
      <dsp:nvSpPr>
        <dsp:cNvPr id="0" name=""/>
        <dsp:cNvSpPr/>
      </dsp:nvSpPr>
      <dsp:spPr>
        <a:xfrm>
          <a:off x="5399621" y="2335419"/>
          <a:ext cx="163854" cy="2053642"/>
        </a:xfrm>
        <a:custGeom>
          <a:avLst/>
          <a:gdLst/>
          <a:ahLst/>
          <a:cxnLst/>
          <a:rect l="0" t="0" r="0" b="0"/>
          <a:pathLst>
            <a:path>
              <a:moveTo>
                <a:pt x="0" y="0"/>
              </a:moveTo>
              <a:lnTo>
                <a:pt x="0" y="2053642"/>
              </a:lnTo>
              <a:lnTo>
                <a:pt x="163854" y="205364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431DA2-D20B-44D3-81C9-88BF6293AA14}">
      <dsp:nvSpPr>
        <dsp:cNvPr id="0" name=""/>
        <dsp:cNvSpPr/>
      </dsp:nvSpPr>
      <dsp:spPr>
        <a:xfrm>
          <a:off x="5399621" y="2335419"/>
          <a:ext cx="163854" cy="1278064"/>
        </a:xfrm>
        <a:custGeom>
          <a:avLst/>
          <a:gdLst/>
          <a:ahLst/>
          <a:cxnLst/>
          <a:rect l="0" t="0" r="0" b="0"/>
          <a:pathLst>
            <a:path>
              <a:moveTo>
                <a:pt x="0" y="0"/>
              </a:moveTo>
              <a:lnTo>
                <a:pt x="0" y="1278064"/>
              </a:lnTo>
              <a:lnTo>
                <a:pt x="163854" y="12780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7FF58-F550-473E-9D50-C0B75039F6B3}">
      <dsp:nvSpPr>
        <dsp:cNvPr id="0" name=""/>
        <dsp:cNvSpPr/>
      </dsp:nvSpPr>
      <dsp:spPr>
        <a:xfrm>
          <a:off x="5399621"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AD325F-72A7-4397-80FB-D1958FFA55BF}">
      <dsp:nvSpPr>
        <dsp:cNvPr id="0" name=""/>
        <dsp:cNvSpPr/>
      </dsp:nvSpPr>
      <dsp:spPr>
        <a:xfrm>
          <a:off x="3853928" y="1559841"/>
          <a:ext cx="1982638" cy="229396"/>
        </a:xfrm>
        <a:custGeom>
          <a:avLst/>
          <a:gdLst/>
          <a:ahLst/>
          <a:cxnLst/>
          <a:rect l="0" t="0" r="0" b="0"/>
          <a:pathLst>
            <a:path>
              <a:moveTo>
                <a:pt x="0" y="0"/>
              </a:moveTo>
              <a:lnTo>
                <a:pt x="0" y="114698"/>
              </a:lnTo>
              <a:lnTo>
                <a:pt x="1982638" y="114698"/>
              </a:lnTo>
              <a:lnTo>
                <a:pt x="1982638"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4F9012-1371-42BC-85B8-A44DCAA6A6D5}">
      <dsp:nvSpPr>
        <dsp:cNvPr id="0" name=""/>
        <dsp:cNvSpPr/>
      </dsp:nvSpPr>
      <dsp:spPr>
        <a:xfrm>
          <a:off x="4077862" y="2335419"/>
          <a:ext cx="163854" cy="3604797"/>
        </a:xfrm>
        <a:custGeom>
          <a:avLst/>
          <a:gdLst/>
          <a:ahLst/>
          <a:cxnLst/>
          <a:rect l="0" t="0" r="0" b="0"/>
          <a:pathLst>
            <a:path>
              <a:moveTo>
                <a:pt x="0" y="0"/>
              </a:moveTo>
              <a:lnTo>
                <a:pt x="0" y="3604797"/>
              </a:lnTo>
              <a:lnTo>
                <a:pt x="163854" y="360479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B0E596-C564-436D-8C13-FFFA201536F5}">
      <dsp:nvSpPr>
        <dsp:cNvPr id="0" name=""/>
        <dsp:cNvSpPr/>
      </dsp:nvSpPr>
      <dsp:spPr>
        <a:xfrm>
          <a:off x="4077862" y="2335419"/>
          <a:ext cx="163854" cy="2829219"/>
        </a:xfrm>
        <a:custGeom>
          <a:avLst/>
          <a:gdLst/>
          <a:ahLst/>
          <a:cxnLst/>
          <a:rect l="0" t="0" r="0" b="0"/>
          <a:pathLst>
            <a:path>
              <a:moveTo>
                <a:pt x="0" y="0"/>
              </a:moveTo>
              <a:lnTo>
                <a:pt x="0" y="2829219"/>
              </a:lnTo>
              <a:lnTo>
                <a:pt x="163854" y="28292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276E93-03C9-4E93-BE15-6C9D45268961}">
      <dsp:nvSpPr>
        <dsp:cNvPr id="0" name=""/>
        <dsp:cNvSpPr/>
      </dsp:nvSpPr>
      <dsp:spPr>
        <a:xfrm>
          <a:off x="4077862" y="2335419"/>
          <a:ext cx="163854" cy="2053642"/>
        </a:xfrm>
        <a:custGeom>
          <a:avLst/>
          <a:gdLst/>
          <a:ahLst/>
          <a:cxnLst/>
          <a:rect l="0" t="0" r="0" b="0"/>
          <a:pathLst>
            <a:path>
              <a:moveTo>
                <a:pt x="0" y="0"/>
              </a:moveTo>
              <a:lnTo>
                <a:pt x="0" y="2053642"/>
              </a:lnTo>
              <a:lnTo>
                <a:pt x="163854" y="205364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5FEC9-E0EA-49FA-A2FB-CF8F6E9AE1C8}">
      <dsp:nvSpPr>
        <dsp:cNvPr id="0" name=""/>
        <dsp:cNvSpPr/>
      </dsp:nvSpPr>
      <dsp:spPr>
        <a:xfrm>
          <a:off x="4077862" y="2335419"/>
          <a:ext cx="163854" cy="1278064"/>
        </a:xfrm>
        <a:custGeom>
          <a:avLst/>
          <a:gdLst/>
          <a:ahLst/>
          <a:cxnLst/>
          <a:rect l="0" t="0" r="0" b="0"/>
          <a:pathLst>
            <a:path>
              <a:moveTo>
                <a:pt x="0" y="0"/>
              </a:moveTo>
              <a:lnTo>
                <a:pt x="0" y="1278064"/>
              </a:lnTo>
              <a:lnTo>
                <a:pt x="163854" y="12780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23AEBA-E1DE-4E60-B4DF-A8B8590CF2C9}">
      <dsp:nvSpPr>
        <dsp:cNvPr id="0" name=""/>
        <dsp:cNvSpPr/>
      </dsp:nvSpPr>
      <dsp:spPr>
        <a:xfrm>
          <a:off x="4077862"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EA60A-74DF-4B6C-8CB8-739155B7F367}">
      <dsp:nvSpPr>
        <dsp:cNvPr id="0" name=""/>
        <dsp:cNvSpPr/>
      </dsp:nvSpPr>
      <dsp:spPr>
        <a:xfrm>
          <a:off x="3853928" y="1559841"/>
          <a:ext cx="660879" cy="229396"/>
        </a:xfrm>
        <a:custGeom>
          <a:avLst/>
          <a:gdLst/>
          <a:ahLst/>
          <a:cxnLst/>
          <a:rect l="0" t="0" r="0" b="0"/>
          <a:pathLst>
            <a:path>
              <a:moveTo>
                <a:pt x="0" y="0"/>
              </a:moveTo>
              <a:lnTo>
                <a:pt x="0" y="114698"/>
              </a:lnTo>
              <a:lnTo>
                <a:pt x="660879" y="114698"/>
              </a:lnTo>
              <a:lnTo>
                <a:pt x="660879"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58D0FF-4B59-4A2F-8A91-BDC212AFC089}">
      <dsp:nvSpPr>
        <dsp:cNvPr id="0" name=""/>
        <dsp:cNvSpPr/>
      </dsp:nvSpPr>
      <dsp:spPr>
        <a:xfrm>
          <a:off x="2756103" y="2335419"/>
          <a:ext cx="163854" cy="3604797"/>
        </a:xfrm>
        <a:custGeom>
          <a:avLst/>
          <a:gdLst/>
          <a:ahLst/>
          <a:cxnLst/>
          <a:rect l="0" t="0" r="0" b="0"/>
          <a:pathLst>
            <a:path>
              <a:moveTo>
                <a:pt x="0" y="0"/>
              </a:moveTo>
              <a:lnTo>
                <a:pt x="0" y="3604797"/>
              </a:lnTo>
              <a:lnTo>
                <a:pt x="163854" y="360479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65B804-6164-49FA-BDF3-E7FD60A32BDA}">
      <dsp:nvSpPr>
        <dsp:cNvPr id="0" name=""/>
        <dsp:cNvSpPr/>
      </dsp:nvSpPr>
      <dsp:spPr>
        <a:xfrm>
          <a:off x="2756103" y="2335419"/>
          <a:ext cx="163854" cy="2829219"/>
        </a:xfrm>
        <a:custGeom>
          <a:avLst/>
          <a:gdLst/>
          <a:ahLst/>
          <a:cxnLst/>
          <a:rect l="0" t="0" r="0" b="0"/>
          <a:pathLst>
            <a:path>
              <a:moveTo>
                <a:pt x="0" y="0"/>
              </a:moveTo>
              <a:lnTo>
                <a:pt x="0" y="2829219"/>
              </a:lnTo>
              <a:lnTo>
                <a:pt x="163854" y="28292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153D5D-424A-440C-B9C3-ABBE43C563AE}">
      <dsp:nvSpPr>
        <dsp:cNvPr id="0" name=""/>
        <dsp:cNvSpPr/>
      </dsp:nvSpPr>
      <dsp:spPr>
        <a:xfrm>
          <a:off x="2756103" y="2335419"/>
          <a:ext cx="163854" cy="2053642"/>
        </a:xfrm>
        <a:custGeom>
          <a:avLst/>
          <a:gdLst/>
          <a:ahLst/>
          <a:cxnLst/>
          <a:rect l="0" t="0" r="0" b="0"/>
          <a:pathLst>
            <a:path>
              <a:moveTo>
                <a:pt x="0" y="0"/>
              </a:moveTo>
              <a:lnTo>
                <a:pt x="0" y="2053642"/>
              </a:lnTo>
              <a:lnTo>
                <a:pt x="163854" y="205364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FF083-46C1-4AB0-B1EF-2031DC728D1F}">
      <dsp:nvSpPr>
        <dsp:cNvPr id="0" name=""/>
        <dsp:cNvSpPr/>
      </dsp:nvSpPr>
      <dsp:spPr>
        <a:xfrm>
          <a:off x="2756103" y="2335419"/>
          <a:ext cx="163854" cy="1278064"/>
        </a:xfrm>
        <a:custGeom>
          <a:avLst/>
          <a:gdLst/>
          <a:ahLst/>
          <a:cxnLst/>
          <a:rect l="0" t="0" r="0" b="0"/>
          <a:pathLst>
            <a:path>
              <a:moveTo>
                <a:pt x="0" y="0"/>
              </a:moveTo>
              <a:lnTo>
                <a:pt x="0" y="1278064"/>
              </a:lnTo>
              <a:lnTo>
                <a:pt x="163854" y="12780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03679F-DFDA-4F02-A7F9-C231202C286A}">
      <dsp:nvSpPr>
        <dsp:cNvPr id="0" name=""/>
        <dsp:cNvSpPr/>
      </dsp:nvSpPr>
      <dsp:spPr>
        <a:xfrm>
          <a:off x="2756103"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65DFF2-C925-440A-9072-94611B84A4AE}">
      <dsp:nvSpPr>
        <dsp:cNvPr id="0" name=""/>
        <dsp:cNvSpPr/>
      </dsp:nvSpPr>
      <dsp:spPr>
        <a:xfrm>
          <a:off x="3193048" y="1559841"/>
          <a:ext cx="660879" cy="229396"/>
        </a:xfrm>
        <a:custGeom>
          <a:avLst/>
          <a:gdLst/>
          <a:ahLst/>
          <a:cxnLst/>
          <a:rect l="0" t="0" r="0" b="0"/>
          <a:pathLst>
            <a:path>
              <a:moveTo>
                <a:pt x="660879" y="0"/>
              </a:moveTo>
              <a:lnTo>
                <a:pt x="660879" y="114698"/>
              </a:lnTo>
              <a:lnTo>
                <a:pt x="0" y="114698"/>
              </a:lnTo>
              <a:lnTo>
                <a:pt x="0"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C9787-11CA-45EA-ADAB-EA39BA55E345}">
      <dsp:nvSpPr>
        <dsp:cNvPr id="0" name=""/>
        <dsp:cNvSpPr/>
      </dsp:nvSpPr>
      <dsp:spPr>
        <a:xfrm>
          <a:off x="1434344"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4DB2D-D21C-4273-AE78-9470092F8F62}">
      <dsp:nvSpPr>
        <dsp:cNvPr id="0" name=""/>
        <dsp:cNvSpPr/>
      </dsp:nvSpPr>
      <dsp:spPr>
        <a:xfrm>
          <a:off x="1871289" y="1559841"/>
          <a:ext cx="1982638" cy="229396"/>
        </a:xfrm>
        <a:custGeom>
          <a:avLst/>
          <a:gdLst/>
          <a:ahLst/>
          <a:cxnLst/>
          <a:rect l="0" t="0" r="0" b="0"/>
          <a:pathLst>
            <a:path>
              <a:moveTo>
                <a:pt x="1982638" y="0"/>
              </a:moveTo>
              <a:lnTo>
                <a:pt x="1982638" y="114698"/>
              </a:lnTo>
              <a:lnTo>
                <a:pt x="0" y="114698"/>
              </a:lnTo>
              <a:lnTo>
                <a:pt x="0"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24497D-7988-42DA-86C3-699DBE31D998}">
      <dsp:nvSpPr>
        <dsp:cNvPr id="0" name=""/>
        <dsp:cNvSpPr/>
      </dsp:nvSpPr>
      <dsp:spPr>
        <a:xfrm>
          <a:off x="112585" y="2335419"/>
          <a:ext cx="163854" cy="1278064"/>
        </a:xfrm>
        <a:custGeom>
          <a:avLst/>
          <a:gdLst/>
          <a:ahLst/>
          <a:cxnLst/>
          <a:rect l="0" t="0" r="0" b="0"/>
          <a:pathLst>
            <a:path>
              <a:moveTo>
                <a:pt x="0" y="0"/>
              </a:moveTo>
              <a:lnTo>
                <a:pt x="0" y="1278064"/>
              </a:lnTo>
              <a:lnTo>
                <a:pt x="163854" y="12780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57CD67-E581-46E0-B380-671F7A05BD55}">
      <dsp:nvSpPr>
        <dsp:cNvPr id="0" name=""/>
        <dsp:cNvSpPr/>
      </dsp:nvSpPr>
      <dsp:spPr>
        <a:xfrm>
          <a:off x="112585" y="2335419"/>
          <a:ext cx="163854" cy="502486"/>
        </a:xfrm>
        <a:custGeom>
          <a:avLst/>
          <a:gdLst/>
          <a:ahLst/>
          <a:cxnLst/>
          <a:rect l="0" t="0" r="0" b="0"/>
          <a:pathLst>
            <a:path>
              <a:moveTo>
                <a:pt x="0" y="0"/>
              </a:moveTo>
              <a:lnTo>
                <a:pt x="0" y="502486"/>
              </a:lnTo>
              <a:lnTo>
                <a:pt x="163854" y="50248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9A14C-5AED-472F-A4A6-4B9FDDEE56B9}">
      <dsp:nvSpPr>
        <dsp:cNvPr id="0" name=""/>
        <dsp:cNvSpPr/>
      </dsp:nvSpPr>
      <dsp:spPr>
        <a:xfrm>
          <a:off x="549530" y="1559841"/>
          <a:ext cx="3304397" cy="229396"/>
        </a:xfrm>
        <a:custGeom>
          <a:avLst/>
          <a:gdLst/>
          <a:ahLst/>
          <a:cxnLst/>
          <a:rect l="0" t="0" r="0" b="0"/>
          <a:pathLst>
            <a:path>
              <a:moveTo>
                <a:pt x="3304397" y="0"/>
              </a:moveTo>
              <a:lnTo>
                <a:pt x="3304397" y="114698"/>
              </a:lnTo>
              <a:lnTo>
                <a:pt x="0" y="114698"/>
              </a:lnTo>
              <a:lnTo>
                <a:pt x="0" y="2293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903A51-11B6-4C9C-A629-82A4F234111A}">
      <dsp:nvSpPr>
        <dsp:cNvPr id="0" name=""/>
        <dsp:cNvSpPr/>
      </dsp:nvSpPr>
      <dsp:spPr>
        <a:xfrm>
          <a:off x="3307746" y="1013660"/>
          <a:ext cx="1092362" cy="5461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WildApricot API</a:t>
          </a:r>
          <a:endParaRPr lang="en-US" sz="1200" kern="1200"/>
        </a:p>
      </dsp:txBody>
      <dsp:txXfrm>
        <a:off x="3307746" y="1013660"/>
        <a:ext cx="1092362" cy="546181"/>
      </dsp:txXfrm>
    </dsp:sp>
    <dsp:sp modelId="{EC86160C-DEBF-4DBB-A298-E52B75FE7568}">
      <dsp:nvSpPr>
        <dsp:cNvPr id="0" name=""/>
        <dsp:cNvSpPr/>
      </dsp:nvSpPr>
      <dsp:spPr>
        <a:xfrm>
          <a:off x="3348"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Contacts API</a:t>
          </a:r>
          <a:endParaRPr lang="en-US" sz="1200" kern="1200"/>
        </a:p>
      </dsp:txBody>
      <dsp:txXfrm>
        <a:off x="3348" y="1789237"/>
        <a:ext cx="1092362" cy="546181"/>
      </dsp:txXfrm>
    </dsp:sp>
    <dsp:sp modelId="{2A23BE45-DB8F-4C7A-9796-CF323E5E1506}">
      <dsp:nvSpPr>
        <dsp:cNvPr id="0" name=""/>
        <dsp:cNvSpPr/>
      </dsp:nvSpPr>
      <dsp:spPr>
        <a:xfrm>
          <a:off x="276439"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Contacts</a:t>
          </a:r>
        </a:p>
      </dsp:txBody>
      <dsp:txXfrm>
        <a:off x="276439" y="2564815"/>
        <a:ext cx="1092362" cy="546181"/>
      </dsp:txXfrm>
    </dsp:sp>
    <dsp:sp modelId="{B6D67308-914C-41A3-BEE0-768F1908B029}">
      <dsp:nvSpPr>
        <dsp:cNvPr id="0" name=""/>
        <dsp:cNvSpPr/>
      </dsp:nvSpPr>
      <dsp:spPr>
        <a:xfrm>
          <a:off x="276439" y="3340393"/>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Contact Field Values</a:t>
          </a:r>
        </a:p>
      </dsp:txBody>
      <dsp:txXfrm>
        <a:off x="276439" y="3340393"/>
        <a:ext cx="1092362" cy="546181"/>
      </dsp:txXfrm>
    </dsp:sp>
    <dsp:sp modelId="{53D395E5-6D81-4405-AD39-BDDB7E8E86B3}">
      <dsp:nvSpPr>
        <dsp:cNvPr id="0" name=""/>
        <dsp:cNvSpPr/>
      </dsp:nvSpPr>
      <dsp:spPr>
        <a:xfrm>
          <a:off x="1325108"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Membership API</a:t>
          </a:r>
          <a:endParaRPr lang="en-US" sz="1200" kern="1200"/>
        </a:p>
      </dsp:txBody>
      <dsp:txXfrm>
        <a:off x="1325108" y="1789237"/>
        <a:ext cx="1092362" cy="546181"/>
      </dsp:txXfrm>
    </dsp:sp>
    <dsp:sp modelId="{104E159A-6451-49C8-84C5-27E488A55014}">
      <dsp:nvSpPr>
        <dsp:cNvPr id="0" name=""/>
        <dsp:cNvSpPr/>
      </dsp:nvSpPr>
      <dsp:spPr>
        <a:xfrm>
          <a:off x="1598198"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Membership Levels</a:t>
          </a:r>
        </a:p>
      </dsp:txBody>
      <dsp:txXfrm>
        <a:off x="1598198" y="2564815"/>
        <a:ext cx="1092362" cy="546181"/>
      </dsp:txXfrm>
    </dsp:sp>
    <dsp:sp modelId="{5338720B-6F49-4C92-82BD-DE8789E2BDA9}">
      <dsp:nvSpPr>
        <dsp:cNvPr id="0" name=""/>
        <dsp:cNvSpPr/>
      </dsp:nvSpPr>
      <dsp:spPr>
        <a:xfrm>
          <a:off x="2646867"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Events API</a:t>
          </a:r>
        </a:p>
      </dsp:txBody>
      <dsp:txXfrm>
        <a:off x="2646867" y="1789237"/>
        <a:ext cx="1092362" cy="546181"/>
      </dsp:txXfrm>
    </dsp:sp>
    <dsp:sp modelId="{2725090D-A6B1-45E4-996F-EC7D162B5A78}">
      <dsp:nvSpPr>
        <dsp:cNvPr id="0" name=""/>
        <dsp:cNvSpPr/>
      </dsp:nvSpPr>
      <dsp:spPr>
        <a:xfrm>
          <a:off x="2919957"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Event Information</a:t>
          </a:r>
        </a:p>
      </dsp:txBody>
      <dsp:txXfrm>
        <a:off x="2919957" y="2564815"/>
        <a:ext cx="1092362" cy="546181"/>
      </dsp:txXfrm>
    </dsp:sp>
    <dsp:sp modelId="{695F3864-45C1-415C-9918-67D6B8648666}">
      <dsp:nvSpPr>
        <dsp:cNvPr id="0" name=""/>
        <dsp:cNvSpPr/>
      </dsp:nvSpPr>
      <dsp:spPr>
        <a:xfrm>
          <a:off x="2919957" y="3340393"/>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Event Registrations</a:t>
          </a:r>
        </a:p>
      </dsp:txBody>
      <dsp:txXfrm>
        <a:off x="2919957" y="3340393"/>
        <a:ext cx="1092362" cy="546181"/>
      </dsp:txXfrm>
    </dsp:sp>
    <dsp:sp modelId="{17FFC171-B03C-428A-A3DF-0CA13118AF86}">
      <dsp:nvSpPr>
        <dsp:cNvPr id="0" name=""/>
        <dsp:cNvSpPr/>
      </dsp:nvSpPr>
      <dsp:spPr>
        <a:xfrm>
          <a:off x="2919957" y="4115970"/>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Event Registration Types</a:t>
          </a:r>
        </a:p>
      </dsp:txBody>
      <dsp:txXfrm>
        <a:off x="2919957" y="4115970"/>
        <a:ext cx="1092362" cy="546181"/>
      </dsp:txXfrm>
    </dsp:sp>
    <dsp:sp modelId="{05979202-384A-4733-B6AE-12B85DDCB658}">
      <dsp:nvSpPr>
        <dsp:cNvPr id="0" name=""/>
        <dsp:cNvSpPr/>
      </dsp:nvSpPr>
      <dsp:spPr>
        <a:xfrm>
          <a:off x="2919957" y="4891548"/>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Registration Fields</a:t>
          </a:r>
        </a:p>
      </dsp:txBody>
      <dsp:txXfrm>
        <a:off x="2919957" y="4891548"/>
        <a:ext cx="1092362" cy="546181"/>
      </dsp:txXfrm>
    </dsp:sp>
    <dsp:sp modelId="{EC83EB98-E394-4561-A5E4-D860969D5DBE}">
      <dsp:nvSpPr>
        <dsp:cNvPr id="0" name=""/>
        <dsp:cNvSpPr/>
      </dsp:nvSpPr>
      <dsp:spPr>
        <a:xfrm>
          <a:off x="2919957" y="5667126"/>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Event Tags</a:t>
          </a:r>
        </a:p>
      </dsp:txBody>
      <dsp:txXfrm>
        <a:off x="2919957" y="5667126"/>
        <a:ext cx="1092362" cy="546181"/>
      </dsp:txXfrm>
    </dsp:sp>
    <dsp:sp modelId="{C8FB3B48-708D-45A9-95D8-61BDCF8C2258}">
      <dsp:nvSpPr>
        <dsp:cNvPr id="0" name=""/>
        <dsp:cNvSpPr/>
      </dsp:nvSpPr>
      <dsp:spPr>
        <a:xfrm>
          <a:off x="3968626"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Finances API</a:t>
          </a:r>
        </a:p>
      </dsp:txBody>
      <dsp:txXfrm>
        <a:off x="3968626" y="1789237"/>
        <a:ext cx="1092362" cy="546181"/>
      </dsp:txXfrm>
    </dsp:sp>
    <dsp:sp modelId="{922FB939-3C72-4F70-8049-900779B59F17}">
      <dsp:nvSpPr>
        <dsp:cNvPr id="0" name=""/>
        <dsp:cNvSpPr/>
      </dsp:nvSpPr>
      <dsp:spPr>
        <a:xfrm>
          <a:off x="4241716"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Invoices</a:t>
          </a:r>
        </a:p>
      </dsp:txBody>
      <dsp:txXfrm>
        <a:off x="4241716" y="2564815"/>
        <a:ext cx="1092362" cy="546181"/>
      </dsp:txXfrm>
    </dsp:sp>
    <dsp:sp modelId="{6DC14E9A-C52D-4B83-AB2F-C31328E09301}">
      <dsp:nvSpPr>
        <dsp:cNvPr id="0" name=""/>
        <dsp:cNvSpPr/>
      </dsp:nvSpPr>
      <dsp:spPr>
        <a:xfrm>
          <a:off x="4241716" y="3340393"/>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Payments</a:t>
          </a:r>
        </a:p>
      </dsp:txBody>
      <dsp:txXfrm>
        <a:off x="4241716" y="3340393"/>
        <a:ext cx="1092362" cy="546181"/>
      </dsp:txXfrm>
    </dsp:sp>
    <dsp:sp modelId="{BFD937D4-BBB2-4B74-A3A7-283991FF6274}">
      <dsp:nvSpPr>
        <dsp:cNvPr id="0" name=""/>
        <dsp:cNvSpPr/>
      </dsp:nvSpPr>
      <dsp:spPr>
        <a:xfrm>
          <a:off x="4241716" y="4115970"/>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Payment Allocations</a:t>
          </a:r>
        </a:p>
      </dsp:txBody>
      <dsp:txXfrm>
        <a:off x="4241716" y="4115970"/>
        <a:ext cx="1092362" cy="546181"/>
      </dsp:txXfrm>
    </dsp:sp>
    <dsp:sp modelId="{7596BEC8-2098-4F5E-8013-F7D6D482249A}">
      <dsp:nvSpPr>
        <dsp:cNvPr id="0" name=""/>
        <dsp:cNvSpPr/>
      </dsp:nvSpPr>
      <dsp:spPr>
        <a:xfrm>
          <a:off x="4241716" y="4891548"/>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Refunds</a:t>
          </a:r>
        </a:p>
      </dsp:txBody>
      <dsp:txXfrm>
        <a:off x="4241716" y="4891548"/>
        <a:ext cx="1092362" cy="546181"/>
      </dsp:txXfrm>
    </dsp:sp>
    <dsp:sp modelId="{1444EE88-F2D5-4222-A720-D1AB4F895BA5}">
      <dsp:nvSpPr>
        <dsp:cNvPr id="0" name=""/>
        <dsp:cNvSpPr/>
      </dsp:nvSpPr>
      <dsp:spPr>
        <a:xfrm>
          <a:off x="4241716" y="5667126"/>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Tenders</a:t>
          </a:r>
          <a:endParaRPr lang="en-US" sz="1200" kern="1200"/>
        </a:p>
      </dsp:txBody>
      <dsp:txXfrm>
        <a:off x="4241716" y="5667126"/>
        <a:ext cx="1092362" cy="546181"/>
      </dsp:txXfrm>
    </dsp:sp>
    <dsp:sp modelId="{8B5A54B8-43BA-4188-B276-84829907664C}">
      <dsp:nvSpPr>
        <dsp:cNvPr id="0" name=""/>
        <dsp:cNvSpPr/>
      </dsp:nvSpPr>
      <dsp:spPr>
        <a:xfrm>
          <a:off x="5290385"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Emailing API</a:t>
          </a:r>
        </a:p>
      </dsp:txBody>
      <dsp:txXfrm>
        <a:off x="5290385" y="1789237"/>
        <a:ext cx="1092362" cy="546181"/>
      </dsp:txXfrm>
    </dsp:sp>
    <dsp:sp modelId="{E91082F7-B8B1-4CAF-9745-FA1A1E70B9B5}">
      <dsp:nvSpPr>
        <dsp:cNvPr id="0" name=""/>
        <dsp:cNvSpPr/>
      </dsp:nvSpPr>
      <dsp:spPr>
        <a:xfrm>
          <a:off x="5563476"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Sent Emails</a:t>
          </a:r>
        </a:p>
      </dsp:txBody>
      <dsp:txXfrm>
        <a:off x="5563476" y="2564815"/>
        <a:ext cx="1092362" cy="546181"/>
      </dsp:txXfrm>
    </dsp:sp>
    <dsp:sp modelId="{DEA8D564-C1FA-4CB1-B5C4-5889848131D3}">
      <dsp:nvSpPr>
        <dsp:cNvPr id="0" name=""/>
        <dsp:cNvSpPr/>
      </dsp:nvSpPr>
      <dsp:spPr>
        <a:xfrm>
          <a:off x="5563476" y="3340393"/>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Draft Emails</a:t>
          </a:r>
        </a:p>
      </dsp:txBody>
      <dsp:txXfrm>
        <a:off x="5563476" y="3340393"/>
        <a:ext cx="1092362" cy="546181"/>
      </dsp:txXfrm>
    </dsp:sp>
    <dsp:sp modelId="{C8EC4A23-D103-4E0D-A083-57B41E4E7C6D}">
      <dsp:nvSpPr>
        <dsp:cNvPr id="0" name=""/>
        <dsp:cNvSpPr/>
      </dsp:nvSpPr>
      <dsp:spPr>
        <a:xfrm>
          <a:off x="5563476" y="4115970"/>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Email Recipients</a:t>
          </a:r>
        </a:p>
      </dsp:txBody>
      <dsp:txXfrm>
        <a:off x="5563476" y="4115970"/>
        <a:ext cx="1092362" cy="546181"/>
      </dsp:txXfrm>
    </dsp:sp>
    <dsp:sp modelId="{F8416194-166D-436A-9DF6-D67F5B7948D6}">
      <dsp:nvSpPr>
        <dsp:cNvPr id="0" name=""/>
        <dsp:cNvSpPr/>
      </dsp:nvSpPr>
      <dsp:spPr>
        <a:xfrm>
          <a:off x="5563476" y="4891548"/>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Email Link Clicks</a:t>
          </a:r>
        </a:p>
      </dsp:txBody>
      <dsp:txXfrm>
        <a:off x="5563476" y="4891548"/>
        <a:ext cx="1092362" cy="546181"/>
      </dsp:txXfrm>
    </dsp:sp>
    <dsp:sp modelId="{24EA42B1-2B71-4F2A-9FC8-4B445A1B52AD}">
      <dsp:nvSpPr>
        <dsp:cNvPr id="0" name=""/>
        <dsp:cNvSpPr/>
      </dsp:nvSpPr>
      <dsp:spPr>
        <a:xfrm>
          <a:off x="6612144" y="1789237"/>
          <a:ext cx="1092362" cy="5461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Bahnschrift"/>
            </a:rPr>
            <a:t>Online Store API</a:t>
          </a:r>
        </a:p>
      </dsp:txBody>
      <dsp:txXfrm>
        <a:off x="6612144" y="1789237"/>
        <a:ext cx="1092362" cy="546181"/>
      </dsp:txXfrm>
    </dsp:sp>
    <dsp:sp modelId="{86E2B288-FC34-4D06-A14F-F5863641DEDB}">
      <dsp:nvSpPr>
        <dsp:cNvPr id="0" name=""/>
        <dsp:cNvSpPr/>
      </dsp:nvSpPr>
      <dsp:spPr>
        <a:xfrm>
          <a:off x="6885235" y="2564815"/>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Orders</a:t>
          </a:r>
        </a:p>
      </dsp:txBody>
      <dsp:txXfrm>
        <a:off x="6885235" y="2564815"/>
        <a:ext cx="1092362" cy="546181"/>
      </dsp:txXfrm>
    </dsp:sp>
    <dsp:sp modelId="{ED33F7A1-C4C9-4A8E-B1C8-B500301684BE}">
      <dsp:nvSpPr>
        <dsp:cNvPr id="0" name=""/>
        <dsp:cNvSpPr/>
      </dsp:nvSpPr>
      <dsp:spPr>
        <a:xfrm>
          <a:off x="6885235" y="3340393"/>
          <a:ext cx="1092362" cy="54618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Bahnschrift"/>
            </a:rPr>
            <a:t>Products</a:t>
          </a:r>
        </a:p>
      </dsp:txBody>
      <dsp:txXfrm>
        <a:off x="6885235" y="3340393"/>
        <a:ext cx="1092362" cy="5461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CCA83-9F43-4883-90F7-390AD249ED6E}">
      <dsp:nvSpPr>
        <dsp:cNvPr id="0" name=""/>
        <dsp:cNvSpPr/>
      </dsp:nvSpPr>
      <dsp:spPr>
        <a:xfrm>
          <a:off x="0" y="0"/>
          <a:ext cx="7088371" cy="135246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rtl="0">
            <a:lnSpc>
              <a:spcPct val="90000"/>
            </a:lnSpc>
            <a:spcBef>
              <a:spcPct val="0"/>
            </a:spcBef>
            <a:spcAft>
              <a:spcPct val="35000"/>
            </a:spcAft>
            <a:buNone/>
          </a:pPr>
          <a:r>
            <a:rPr lang="en-US" sz="4200" kern="1200">
              <a:latin typeface="Bahnschrift"/>
            </a:rPr>
            <a:t>Standardize &amp; Communicate</a:t>
          </a:r>
          <a:endParaRPr lang="en-US" sz="4200" kern="1200"/>
        </a:p>
      </dsp:txBody>
      <dsp:txXfrm>
        <a:off x="0" y="0"/>
        <a:ext cx="7088371" cy="1352460"/>
      </dsp:txXfrm>
    </dsp:sp>
    <dsp:sp modelId="{1E20EADF-F424-4C7E-AE1D-796C5CF866F5}">
      <dsp:nvSpPr>
        <dsp:cNvPr id="0" name=""/>
        <dsp:cNvSpPr/>
      </dsp:nvSpPr>
      <dsp:spPr>
        <a:xfrm>
          <a:off x="3461" y="1352460"/>
          <a:ext cx="2360482" cy="2840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br>
            <a:rPr lang="en-US" sz="2500" kern="1200">
              <a:latin typeface="Bahnschrift"/>
            </a:rPr>
          </a:br>
          <a:br>
            <a:rPr lang="en-US" sz="2500" kern="1200">
              <a:latin typeface="Bahnschrift"/>
            </a:rPr>
          </a:br>
          <a:r>
            <a:rPr lang="en-US" sz="2500" kern="1200">
              <a:latin typeface="Bahnschrift"/>
            </a:rPr>
            <a:t>Scheduled &amp; Communicated 3+ months in advance</a:t>
          </a:r>
          <a:endParaRPr lang="en-US" sz="2500" kern="1200"/>
        </a:p>
      </dsp:txBody>
      <dsp:txXfrm>
        <a:off x="3461" y="1352460"/>
        <a:ext cx="2360482" cy="2840167"/>
      </dsp:txXfrm>
    </dsp:sp>
    <dsp:sp modelId="{6DA67A65-F7F3-4F8E-884A-104B873F1A0B}">
      <dsp:nvSpPr>
        <dsp:cNvPr id="0" name=""/>
        <dsp:cNvSpPr/>
      </dsp:nvSpPr>
      <dsp:spPr>
        <a:xfrm>
          <a:off x="2363944" y="1352460"/>
          <a:ext cx="2360482" cy="2840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br>
            <a:rPr lang="en-US" sz="2500" kern="1200">
              <a:solidFill>
                <a:srgbClr val="000000"/>
              </a:solidFill>
              <a:latin typeface="Bahnschrift"/>
            </a:rPr>
          </a:br>
          <a:br>
            <a:rPr lang="en-US" sz="2500" kern="1200">
              <a:latin typeface="Bahnschrift"/>
            </a:rPr>
          </a:br>
          <a:r>
            <a:rPr lang="en-US" sz="2500" kern="1200">
              <a:latin typeface="Bahnschrift"/>
            </a:rPr>
            <a:t>Establish a theme to tie the year together</a:t>
          </a:r>
          <a:endParaRPr lang="en-US" sz="2500" kern="1200"/>
        </a:p>
      </dsp:txBody>
      <dsp:txXfrm>
        <a:off x="2363944" y="1352460"/>
        <a:ext cx="2360482" cy="2840167"/>
      </dsp:txXfrm>
    </dsp:sp>
    <dsp:sp modelId="{E596770E-0DCD-4E8A-AD18-9088F5F9E711}">
      <dsp:nvSpPr>
        <dsp:cNvPr id="0" name=""/>
        <dsp:cNvSpPr/>
      </dsp:nvSpPr>
      <dsp:spPr>
        <a:xfrm>
          <a:off x="4724426" y="1352460"/>
          <a:ext cx="2360482" cy="28401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br>
            <a:rPr lang="en-US" sz="2500" kern="1200">
              <a:solidFill>
                <a:srgbClr val="000000"/>
              </a:solidFill>
              <a:latin typeface="Bahnschrift"/>
            </a:rPr>
          </a:br>
          <a:br>
            <a:rPr lang="en-US" sz="2500" kern="1200">
              <a:latin typeface="Bahnschrift"/>
            </a:rPr>
          </a:br>
          <a:r>
            <a:rPr lang="en-US" sz="2500" kern="1200">
              <a:latin typeface="Bahnschrift"/>
            </a:rPr>
            <a:t>Engage with board members to identify new speakers</a:t>
          </a:r>
          <a:endParaRPr lang="en-US" sz="2500" kern="1200"/>
        </a:p>
      </dsp:txBody>
      <dsp:txXfrm>
        <a:off x="4724426" y="1352460"/>
        <a:ext cx="2360482" cy="2840167"/>
      </dsp:txXfrm>
    </dsp:sp>
    <dsp:sp modelId="{CF74A7E6-2C1C-4A37-9F70-8B0E16DEB4DC}">
      <dsp:nvSpPr>
        <dsp:cNvPr id="0" name=""/>
        <dsp:cNvSpPr/>
      </dsp:nvSpPr>
      <dsp:spPr>
        <a:xfrm>
          <a:off x="0" y="4192628"/>
          <a:ext cx="7088371" cy="31557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4FC4-3818-4828-919E-A464B77DC609}">
      <dsp:nvSpPr>
        <dsp:cNvPr id="0" name=""/>
        <dsp:cNvSpPr/>
      </dsp:nvSpPr>
      <dsp:spPr>
        <a:xfrm>
          <a:off x="2189922" y="885"/>
          <a:ext cx="1392305" cy="1392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Bahnschrift"/>
            </a:rPr>
            <a:t>Monthly newsletter</a:t>
          </a:r>
          <a:endParaRPr lang="en-US" sz="1500" kern="1200"/>
        </a:p>
      </dsp:txBody>
      <dsp:txXfrm>
        <a:off x="2393820" y="204783"/>
        <a:ext cx="984509" cy="984509"/>
      </dsp:txXfrm>
    </dsp:sp>
    <dsp:sp modelId="{C89DC1C6-1F8D-461C-ACD0-38C075E62367}">
      <dsp:nvSpPr>
        <dsp:cNvPr id="0" name=""/>
        <dsp:cNvSpPr/>
      </dsp:nvSpPr>
      <dsp:spPr>
        <a:xfrm rot="2160000">
          <a:off x="3538129" y="1070142"/>
          <a:ext cx="369724" cy="469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548721" y="1131525"/>
        <a:ext cx="258807" cy="281941"/>
      </dsp:txXfrm>
    </dsp:sp>
    <dsp:sp modelId="{B6F8495E-944E-4D30-8564-A19B2895E93F}">
      <dsp:nvSpPr>
        <dsp:cNvPr id="0" name=""/>
        <dsp:cNvSpPr/>
      </dsp:nvSpPr>
      <dsp:spPr>
        <a:xfrm>
          <a:off x="3880685" y="1229297"/>
          <a:ext cx="1392305" cy="1392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Bahnschrift"/>
            </a:rPr>
            <a:t>Save the Date</a:t>
          </a:r>
          <a:endParaRPr lang="en-US" sz="1500" kern="1200"/>
        </a:p>
      </dsp:txBody>
      <dsp:txXfrm>
        <a:off x="4084583" y="1433195"/>
        <a:ext cx="984509" cy="984509"/>
      </dsp:txXfrm>
    </dsp:sp>
    <dsp:sp modelId="{55347FFD-632D-496D-A6D4-F4AF7D07EB61}">
      <dsp:nvSpPr>
        <dsp:cNvPr id="0" name=""/>
        <dsp:cNvSpPr/>
      </dsp:nvSpPr>
      <dsp:spPr>
        <a:xfrm rot="6480000">
          <a:off x="4072302" y="2674352"/>
          <a:ext cx="369724" cy="469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144898" y="2715589"/>
        <a:ext cx="258807" cy="281941"/>
      </dsp:txXfrm>
    </dsp:sp>
    <dsp:sp modelId="{D2FB954E-2310-4F7C-8AAB-4C75BC267F6D}">
      <dsp:nvSpPr>
        <dsp:cNvPr id="0" name=""/>
        <dsp:cNvSpPr/>
      </dsp:nvSpPr>
      <dsp:spPr>
        <a:xfrm>
          <a:off x="3234871" y="3216908"/>
          <a:ext cx="1392305" cy="1392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Bahnschrift"/>
            </a:rPr>
            <a:t>Invite</a:t>
          </a:r>
          <a:endParaRPr lang="en-US" sz="1500" kern="1200"/>
        </a:p>
      </dsp:txBody>
      <dsp:txXfrm>
        <a:off x="3438769" y="3420806"/>
        <a:ext cx="984509" cy="984509"/>
      </dsp:txXfrm>
    </dsp:sp>
    <dsp:sp modelId="{2C8BBE23-59E8-400E-A69C-5C5165A04F89}">
      <dsp:nvSpPr>
        <dsp:cNvPr id="0" name=""/>
        <dsp:cNvSpPr/>
      </dsp:nvSpPr>
      <dsp:spPr>
        <a:xfrm rot="10800000">
          <a:off x="2711676" y="3678109"/>
          <a:ext cx="369724" cy="469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822593" y="3772090"/>
        <a:ext cx="258807" cy="281941"/>
      </dsp:txXfrm>
    </dsp:sp>
    <dsp:sp modelId="{A1129EF2-D325-4CDA-8FEA-5A67ED75073E}">
      <dsp:nvSpPr>
        <dsp:cNvPr id="0" name=""/>
        <dsp:cNvSpPr/>
      </dsp:nvSpPr>
      <dsp:spPr>
        <a:xfrm>
          <a:off x="1144972" y="3216908"/>
          <a:ext cx="1392305" cy="1392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Bahnschrift"/>
            </a:rPr>
            <a:t>Reminder</a:t>
          </a:r>
        </a:p>
      </dsp:txBody>
      <dsp:txXfrm>
        <a:off x="1348870" y="3420806"/>
        <a:ext cx="984509" cy="984509"/>
      </dsp:txXfrm>
    </dsp:sp>
    <dsp:sp modelId="{83AFEBBE-C488-4F9B-B458-BABB5F477380}">
      <dsp:nvSpPr>
        <dsp:cNvPr id="0" name=""/>
        <dsp:cNvSpPr/>
      </dsp:nvSpPr>
      <dsp:spPr>
        <a:xfrm rot="15120000">
          <a:off x="1336590" y="2694255"/>
          <a:ext cx="369724" cy="469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409186" y="2840980"/>
        <a:ext cx="258807" cy="281941"/>
      </dsp:txXfrm>
    </dsp:sp>
    <dsp:sp modelId="{370B6804-88B6-4E18-9A91-D8163CDA0C9F}">
      <dsp:nvSpPr>
        <dsp:cNvPr id="0" name=""/>
        <dsp:cNvSpPr/>
      </dsp:nvSpPr>
      <dsp:spPr>
        <a:xfrm>
          <a:off x="499158" y="1229297"/>
          <a:ext cx="1392305" cy="13923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Bahnschrift"/>
            </a:rPr>
            <a:t>Week-of Reminder</a:t>
          </a:r>
          <a:endParaRPr lang="en-US" sz="1500" kern="1200"/>
        </a:p>
      </dsp:txBody>
      <dsp:txXfrm>
        <a:off x="703056" y="1433195"/>
        <a:ext cx="984509" cy="984509"/>
      </dsp:txXfrm>
    </dsp:sp>
    <dsp:sp modelId="{740664A1-C1FA-446F-BD4B-855F5891928E}">
      <dsp:nvSpPr>
        <dsp:cNvPr id="0" name=""/>
        <dsp:cNvSpPr/>
      </dsp:nvSpPr>
      <dsp:spPr>
        <a:xfrm rot="19440000">
          <a:off x="1847365" y="1082443"/>
          <a:ext cx="369724" cy="4699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857957" y="1209022"/>
        <a:ext cx="258807" cy="281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8CF85-4EAA-49F9-AECE-F87D5E7F3A0A}">
      <dsp:nvSpPr>
        <dsp:cNvPr id="0" name=""/>
        <dsp:cNvSpPr/>
      </dsp:nvSpPr>
      <dsp:spPr>
        <a:xfrm>
          <a:off x="1785619" y="352"/>
          <a:ext cx="2155304" cy="11533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Bahnschrift"/>
            </a:rPr>
            <a:t>If we want to do it, write it down – with accountability</a:t>
          </a:r>
          <a:endParaRPr lang="en-US" sz="1800" kern="1200"/>
        </a:p>
      </dsp:txBody>
      <dsp:txXfrm>
        <a:off x="1819399" y="34132"/>
        <a:ext cx="2087744" cy="1085779"/>
      </dsp:txXfrm>
    </dsp:sp>
    <dsp:sp modelId="{7690ABAB-12F6-4A00-8677-1D8377F7A211}">
      <dsp:nvSpPr>
        <dsp:cNvPr id="0" name=""/>
        <dsp:cNvSpPr/>
      </dsp:nvSpPr>
      <dsp:spPr>
        <a:xfrm rot="5400000">
          <a:off x="2647020" y="1182525"/>
          <a:ext cx="432502" cy="519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707571" y="1225775"/>
        <a:ext cx="311402" cy="302751"/>
      </dsp:txXfrm>
    </dsp:sp>
    <dsp:sp modelId="{5B0B7368-29D8-4BF9-9749-3F1F51BDEEEE}">
      <dsp:nvSpPr>
        <dsp:cNvPr id="0" name=""/>
        <dsp:cNvSpPr/>
      </dsp:nvSpPr>
      <dsp:spPr>
        <a:xfrm>
          <a:off x="1785619" y="1730361"/>
          <a:ext cx="2155304" cy="11533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Bahnschrift"/>
            </a:rPr>
            <a:t>Plan out a full year in advance, break it down by quarter</a:t>
          </a:r>
          <a:endParaRPr lang="en-US" sz="1800" kern="1200"/>
        </a:p>
      </dsp:txBody>
      <dsp:txXfrm>
        <a:off x="1819399" y="1764141"/>
        <a:ext cx="2087744" cy="108577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90E38-2CE8-4525-A271-323E87103B6E}"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16235-23CB-44F1-86B2-53174AFA01AF}" type="slidenum">
              <a:rPr lang="en-US" smtClean="0"/>
              <a:t>‹#›</a:t>
            </a:fld>
            <a:endParaRPr lang="en-US"/>
          </a:p>
        </p:txBody>
      </p:sp>
    </p:spTree>
    <p:extLst>
      <p:ext uri="{BB962C8B-B14F-4D97-AF65-F5344CB8AC3E}">
        <p14:creationId xmlns:p14="http://schemas.microsoft.com/office/powerpoint/2010/main" val="298458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f512f9627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dirty="0">
              <a:solidFill>
                <a:schemeClr val="dk1"/>
              </a:solidFill>
            </a:endParaRPr>
          </a:p>
        </p:txBody>
      </p:sp>
      <p:sp>
        <p:nvSpPr>
          <p:cNvPr id="118" name="Google Shape;118;g36f512f9627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C824A994-415D-CEA2-9D07-F40082EC929E}"/>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F96D2561-8402-B791-212B-7FF2DFCCD5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rgbClr val="2E4261"/>
                </a:solidFill>
              </a:rPr>
              <a:t>So in my exploration, I found that WildApricot had an API and that there was some documentation for it on a website called SwaggerHub. So in familiarizing myself with the API, I was able to write a suite of programs with Python to extract all the information from our WildApricot account listed here – everything from contacts, to events, to finances, emails, and more.</a:t>
            </a:r>
            <a:endParaRPr lang="en-US"/>
          </a:p>
          <a:p>
            <a:pPr>
              <a:lnSpc>
                <a:spcPct val="114999"/>
              </a:lnSpc>
              <a:spcBef>
                <a:spcPts val="1200"/>
              </a:spcBef>
            </a:pPr>
            <a:endParaRPr lang="en-US">
              <a:solidFill>
                <a:srgbClr val="2E4261"/>
              </a:solidFill>
            </a:endParaRPr>
          </a:p>
          <a:p>
            <a:pPr>
              <a:lnSpc>
                <a:spcPct val="114999"/>
              </a:lnSpc>
              <a:spcBef>
                <a:spcPts val="1200"/>
              </a:spcBef>
            </a:pPr>
            <a:r>
              <a:rPr lang="en-US">
                <a:solidFill>
                  <a:srgbClr val="2E4261"/>
                </a:solidFill>
              </a:rPr>
              <a:t>I also was able to do PUT requests. One thorn in our side for example was email unsubscribes – in WildApricot, the email functionality doesn't quite talk back to the Contacts section; so when someone would unsubscribe from our emails, we would have to manually go back to their contact record in the system and flip their email preference to Unsubscribed. Using a "put" request in Python, I was able to automate that function and update any unsubscribing contacts email preferences programmatically through the API.</a:t>
            </a:r>
          </a:p>
          <a:p>
            <a:pPr>
              <a:lnSpc>
                <a:spcPct val="114999"/>
              </a:lnSpc>
              <a:spcBef>
                <a:spcPts val="1200"/>
              </a:spcBef>
            </a:pPr>
            <a:endParaRPr lang="en-US">
              <a:solidFill>
                <a:srgbClr val="2E4261"/>
              </a:solidFill>
            </a:endParaRPr>
          </a:p>
          <a:p>
            <a:pPr>
              <a:lnSpc>
                <a:spcPct val="114999"/>
              </a:lnSpc>
              <a:spcBef>
                <a:spcPts val="1200"/>
              </a:spcBef>
            </a:pPr>
            <a:r>
              <a:rPr lang="en-US">
                <a:solidFill>
                  <a:srgbClr val="2E4261"/>
                </a:solidFill>
              </a:rPr>
              <a:t>But once you have acquired a swath of data like this from an API, that then allows for different types of analyses, for linking different datasets together, and for reshaping and creating new data points...</a:t>
            </a:r>
          </a:p>
          <a:p>
            <a:pPr>
              <a:lnSpc>
                <a:spcPct val="114999"/>
              </a:lnSpc>
              <a:spcBef>
                <a:spcPts val="1200"/>
              </a:spcBef>
            </a:pPr>
            <a:endParaRPr lang="en-US">
              <a:solidFill>
                <a:srgbClr val="2E4261"/>
              </a:solidFill>
            </a:endParaRPr>
          </a:p>
          <a:p>
            <a:pPr>
              <a:lnSpc>
                <a:spcPct val="114999"/>
              </a:lnSpc>
              <a:spcBef>
                <a:spcPts val="1200"/>
              </a:spcBef>
            </a:pPr>
            <a:r>
              <a:rPr lang="en-US">
                <a:solidFill>
                  <a:srgbClr val="2E4261"/>
                </a:solidFill>
              </a:rPr>
              <a:t>Go to Dashboard</a:t>
            </a:r>
          </a:p>
        </p:txBody>
      </p:sp>
      <p:sp>
        <p:nvSpPr>
          <p:cNvPr id="118" name="Google Shape;118;g36f512f9627_0_225:notes">
            <a:extLst>
              <a:ext uri="{FF2B5EF4-FFF2-40B4-BE49-F238E27FC236}">
                <a16:creationId xmlns:a16="http://schemas.microsoft.com/office/drawing/2014/main" id="{EDBCA4A2-B306-2341-58A1-4750F58AD4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16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12</a:t>
            </a:fld>
            <a:endParaRPr lang="en-US"/>
          </a:p>
        </p:txBody>
      </p:sp>
    </p:spTree>
    <p:extLst>
      <p:ext uri="{BB962C8B-B14F-4D97-AF65-F5344CB8AC3E}">
        <p14:creationId xmlns:p14="http://schemas.microsoft.com/office/powerpoint/2010/main" val="1172348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27B3D810-196C-0889-9764-26E0882CF3A9}"/>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A48D3D6D-708D-AFA5-B4D6-A06FC2A893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We have over 30 chapters of Apra across the country and beyond. Many of the ideas for new things we tried in 2025 came from keeping tabs on and noticing what some of our peer chapters were doing.</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To that end, our Illinois Director of Membership Sam de Sando of the Chicago Botanical Garden did fantastic work in benchmarking the rest of our peer chapters, compiling an in-depth spreadsheet of other chapters membership levels, pricing and benefits, sponsor information, events and programming and more. If something works for one chapter, chances are it works for yours</a:t>
            </a:r>
            <a:endParaRPr lang="en-US"/>
          </a:p>
        </p:txBody>
      </p:sp>
      <p:sp>
        <p:nvSpPr>
          <p:cNvPr id="118" name="Google Shape;118;g36f512f9627_0_225:notes">
            <a:extLst>
              <a:ext uri="{FF2B5EF4-FFF2-40B4-BE49-F238E27FC236}">
                <a16:creationId xmlns:a16="http://schemas.microsoft.com/office/drawing/2014/main" id="{2F09CF14-DB7B-5E92-3D34-12F2A87C75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3715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16235-23CB-44F1-86B2-53174AFA01AF}" type="slidenum">
              <a:rPr lang="en-US" smtClean="0"/>
              <a:t>14</a:t>
            </a:fld>
            <a:endParaRPr lang="en-US"/>
          </a:p>
        </p:txBody>
      </p:sp>
    </p:spTree>
    <p:extLst>
      <p:ext uri="{BB962C8B-B14F-4D97-AF65-F5344CB8AC3E}">
        <p14:creationId xmlns:p14="http://schemas.microsoft.com/office/powerpoint/2010/main" val="377979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907E573-0657-9DEA-E092-9DDA5A8204CE}"/>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8D07B1F1-5888-E462-F728-6CCB18EA62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dirty="0"/>
              <a:t>Communications calendar: having a plan is half the battle. Execute to the plan, assign &amp; ensure deliverable timelines. </a:t>
            </a:r>
          </a:p>
          <a:p>
            <a:pPr marL="171450" indent="-171450">
              <a:lnSpc>
                <a:spcPct val="114999"/>
              </a:lnSpc>
              <a:spcBef>
                <a:spcPts val="1200"/>
              </a:spcBef>
              <a:buFont typeface="Calibri"/>
              <a:buChar char="-"/>
            </a:pPr>
            <a:endParaRPr lang="en-US"/>
          </a:p>
        </p:txBody>
      </p:sp>
      <p:sp>
        <p:nvSpPr>
          <p:cNvPr id="118" name="Google Shape;118;g36f512f9627_0_225:notes">
            <a:extLst>
              <a:ext uri="{FF2B5EF4-FFF2-40B4-BE49-F238E27FC236}">
                <a16:creationId xmlns:a16="http://schemas.microsoft.com/office/drawing/2014/main" id="{44B0FA53-E1AD-1816-7049-F82031BC22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3107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7F93B667-14A1-C537-DBBA-B5C0FDF2E872}"/>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F20E13D6-0EC6-4C4B-E903-BA68F8FA2B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Up until this 2025, chapter communications were almost entirely reactive – we generally only sent communications out when we had an event to promote. We also had a very barebones, raw HTML-type design. Just really no-frills, reactive chapter communications. Martha and I have both worked in annual giving in the past which involves a lot of digital communications, and we both had a general though that we could be doing more. </a:t>
            </a:r>
          </a:p>
        </p:txBody>
      </p:sp>
      <p:sp>
        <p:nvSpPr>
          <p:cNvPr id="118" name="Google Shape;118;g36f512f9627_0_225:notes">
            <a:extLst>
              <a:ext uri="{FF2B5EF4-FFF2-40B4-BE49-F238E27FC236}">
                <a16:creationId xmlns:a16="http://schemas.microsoft.com/office/drawing/2014/main" id="{5DD3484A-0984-7534-6ADB-A96FAAE136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03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52E4ED6-6865-ABA1-B808-42995EBC4F4B}"/>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0319474A-5C79-4F28-4308-866F5B82A7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chemeClr val="dk1"/>
                </a:solidFill>
              </a:rPr>
              <a:t>Which led me to wonder if what we really needed was a regular newsletter. When I took a look at what other professional associations did for their communications, I noticed a common theme – many of them were set up in the style of "snippet of item", "big link button", and then "divider". On the left is big Apra's newsletter, and on the right is aasp, the Association of Advancement Services Professionals. So I took note of those trends, posted up in the lab for a bit, and came out with a newsletter of our own which we entitled "Prospect Points". We send this in the first week of every month to each contact that we have in our WildApricot system.</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Wanted to align with big Apra – actually went in and got the hexagonal HTML color code for the shades of orange and blue that big Apra uses and use the exact same shades in our newsletter.</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Show Prospect Points example here</a:t>
            </a:r>
          </a:p>
        </p:txBody>
      </p:sp>
      <p:sp>
        <p:nvSpPr>
          <p:cNvPr id="118" name="Google Shape;118;g36f512f9627_0_225:notes">
            <a:extLst>
              <a:ext uri="{FF2B5EF4-FFF2-40B4-BE49-F238E27FC236}">
                <a16:creationId xmlns:a16="http://schemas.microsoft.com/office/drawing/2014/main" id="{45A9A00F-7DA5-717B-B3E5-8D72C7074A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78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A7F1E7C-54D0-ACC6-4F43-F9C206E70865}"/>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B42FB738-E828-28C9-7E5D-92083796BA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chemeClr val="dk1"/>
                </a:solidFill>
              </a:rPr>
              <a:t>I'll highlight several individual segments of our newsletter that we implemented in 2025 that specifically helped push member engagement. One was a "Meet an Apra-IL Member" segment, where we feature a different member from our member rolls each month in a blog post. We have a list of 20 questions that we send out to our members who participate in this, and we instruct them to pick 5 to respond to. We also implemented a new checkbox as part of our new member application process where new members can indicate whether or not they'd like to be a Featured Member at a later date. If they check yes, we send them the questionnaire automatically, allowing us to have a proactive backlog of member questionnaires ready to go so we don't have to be actively reaching out to people.</a:t>
            </a:r>
          </a:p>
        </p:txBody>
      </p:sp>
      <p:sp>
        <p:nvSpPr>
          <p:cNvPr id="118" name="Google Shape;118;g36f512f9627_0_225:notes">
            <a:extLst>
              <a:ext uri="{FF2B5EF4-FFF2-40B4-BE49-F238E27FC236}">
                <a16:creationId xmlns:a16="http://schemas.microsoft.com/office/drawing/2014/main" id="{8D537A4C-7E8E-63C4-6788-4EC3E981A0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682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CA1D9AC-8627-C907-C9C9-49FF319AB331}"/>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F563D5AE-9D25-2316-AB10-E47A5268CF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chemeClr val="dk1"/>
                </a:solidFill>
              </a:rPr>
              <a:t>Celebrate members' promotions, new roles, career news, and more. Have also used this slot to call out returning members when they renew, and new members when they join for the first time.</a:t>
            </a:r>
          </a:p>
        </p:txBody>
      </p:sp>
      <p:sp>
        <p:nvSpPr>
          <p:cNvPr id="118" name="Google Shape;118;g36f512f9627_0_225:notes">
            <a:extLst>
              <a:ext uri="{FF2B5EF4-FFF2-40B4-BE49-F238E27FC236}">
                <a16:creationId xmlns:a16="http://schemas.microsoft.com/office/drawing/2014/main" id="{8C4A6209-BDB4-4959-3573-E45499A7ED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4979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2FFB8C8C-D359-15DF-F39D-044E19859A0E}"/>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2652662B-B16C-D917-E5BC-9291E2FDB5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chemeClr val="dk1"/>
                </a:solidFill>
              </a:rPr>
              <a:t>Noticed in email link click data that job postings were one of if not the most popular link clickthroughs in Prospect Points (makes sense, most people join a professional association to help with career advancement).</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Show job postings list here</a:t>
            </a:r>
            <a:endParaRPr lang="en-US"/>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Once a week I go out to LinkedIn and do just a few job searches. I search for Prospect Research within Illinois, and I search for Prospect Development within Illinois. If I see something that is national-based with a remote option come across my feed, I'll include that as well.</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Python program imports spreadsheet data into data warehouse, uses HTTP requests library to check each URL in list, make sure page is still active; if not, the posting is marked as inactive in the data warehouse. Program then spits out raw HTML code into a text file which formats it into what you see on the website – that piece also makes sure that only postings from within the last 3 months are pulled in, as there really are a lot of ghost jobs being posted out there that don't ever come down. So in this way, the postings on our website are kept current, well-organized and up-to-date with only just a few minutes of weekly work. I also created a condensed version of the same program that outputs just the 10 most recent job postings into the HTML for use in the Prospect Points newsletter.</a:t>
            </a:r>
          </a:p>
          <a:p>
            <a:pPr>
              <a:lnSpc>
                <a:spcPct val="114999"/>
              </a:lnSpc>
              <a:spcBef>
                <a:spcPts val="1200"/>
              </a:spcBef>
            </a:pPr>
            <a:endParaRPr lang="en-US"/>
          </a:p>
          <a:p>
            <a:pPr>
              <a:lnSpc>
                <a:spcPct val="114999"/>
              </a:lnSpc>
              <a:spcBef>
                <a:spcPts val="1200"/>
              </a:spcBef>
            </a:pPr>
            <a:r>
              <a:rPr lang="en-US"/>
              <a:t>Show Jobs Postings page here</a:t>
            </a:r>
          </a:p>
          <a:p>
            <a:pPr>
              <a:lnSpc>
                <a:spcPct val="114999"/>
              </a:lnSpc>
              <a:spcBef>
                <a:spcPts val="1200"/>
              </a:spcBef>
            </a:pPr>
            <a:endParaRPr lang="en-US"/>
          </a:p>
          <a:p>
            <a:pPr>
              <a:lnSpc>
                <a:spcPct val="114999"/>
              </a:lnSpc>
              <a:spcBef>
                <a:spcPts val="1200"/>
              </a:spcBef>
            </a:pPr>
            <a:r>
              <a:rPr lang="en-US"/>
              <a:t>Have posted over 180 jobs since I started doing this last year. Mention Salary Survey idea</a:t>
            </a:r>
          </a:p>
        </p:txBody>
      </p:sp>
      <p:sp>
        <p:nvSpPr>
          <p:cNvPr id="118" name="Google Shape;118;g36f512f9627_0_225:notes">
            <a:extLst>
              <a:ext uri="{FF2B5EF4-FFF2-40B4-BE49-F238E27FC236}">
                <a16:creationId xmlns:a16="http://schemas.microsoft.com/office/drawing/2014/main" id="{76E19609-10C6-3A82-69D0-B5FCDBAE30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6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C7352A22-6091-2E07-A0D0-B7508C03593D}"/>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49B043F9-0FFD-05BA-635F-CD68077A5C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dirty="0">
              <a:solidFill>
                <a:schemeClr val="dk1"/>
              </a:solidFill>
            </a:endParaRPr>
          </a:p>
        </p:txBody>
      </p:sp>
      <p:sp>
        <p:nvSpPr>
          <p:cNvPr id="118" name="Google Shape;118;g36f512f9627_0_225:notes">
            <a:extLst>
              <a:ext uri="{FF2B5EF4-FFF2-40B4-BE49-F238E27FC236}">
                <a16:creationId xmlns:a16="http://schemas.microsoft.com/office/drawing/2014/main" id="{9CDAA2CB-D604-2BAE-956C-CA3E105076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911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AADFA08E-BC23-2C8D-D7AE-ED50417A48D2}"/>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F9042EC8-DD02-08D7-DF3A-2C2AAFE196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t>Plugging events from our other chapters. If we are going to benchmark and try and emulate our peer chapters, it's only right that we plug their events and try and give back in some way.</a:t>
            </a:r>
          </a:p>
          <a:p>
            <a:pPr>
              <a:lnSpc>
                <a:spcPct val="114999"/>
              </a:lnSpc>
              <a:spcBef>
                <a:spcPts val="1200"/>
              </a:spcBef>
            </a:pPr>
            <a:endParaRPr lang="en-US"/>
          </a:p>
          <a:p>
            <a:pPr>
              <a:lnSpc>
                <a:spcPct val="114999"/>
              </a:lnSpc>
              <a:spcBef>
                <a:spcPts val="1200"/>
              </a:spcBef>
            </a:pPr>
            <a:r>
              <a:rPr lang="en-US"/>
              <a:t>Show Chapter events list here</a:t>
            </a:r>
          </a:p>
          <a:p>
            <a:pPr>
              <a:lnSpc>
                <a:spcPct val="114999"/>
              </a:lnSpc>
              <a:spcBef>
                <a:spcPts val="1200"/>
              </a:spcBef>
            </a:pPr>
            <a:endParaRPr lang="en-US"/>
          </a:p>
          <a:p>
            <a:pPr>
              <a:lnSpc>
                <a:spcPct val="114999"/>
              </a:lnSpc>
              <a:spcBef>
                <a:spcPts val="1200"/>
              </a:spcBef>
            </a:pPr>
            <a:r>
              <a:rPr lang="en-US"/>
              <a:t>Since most chapters also use the WildApricot system, I was able to approach this programmatically as well. I wrote another program with Python's URLParse library to scan through every chapter's WildApricot events page and parse out the information on their upcoming events into a text blob. Then I'm able to feed the text blob for each chapter into OLlama, which is a locally-run large language model that runs right on your desktop in order to generate little blurbs for each event. Finally, similar to what I've done for the jobs program, I can output more custom HTML that formats the event information and can be dropped right into our newsletter</a:t>
            </a:r>
          </a:p>
        </p:txBody>
      </p:sp>
      <p:sp>
        <p:nvSpPr>
          <p:cNvPr id="118" name="Google Shape;118;g36f512f9627_0_225:notes">
            <a:extLst>
              <a:ext uri="{FF2B5EF4-FFF2-40B4-BE49-F238E27FC236}">
                <a16:creationId xmlns:a16="http://schemas.microsoft.com/office/drawing/2014/main" id="{74B783F9-B6CE-D397-BCF7-B4BCC9B997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209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1DB221E4-777A-26A7-AFE2-AEEAFB30571F}"/>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39592F6B-3BF7-ABF4-9D45-957531A9E7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14999"/>
              </a:lnSpc>
              <a:spcBef>
                <a:spcPts val="1200"/>
              </a:spcBef>
              <a:buFont typeface="Calibri"/>
              <a:buChar char="-"/>
            </a:pPr>
            <a:r>
              <a:rPr lang="en-US">
                <a:solidFill>
                  <a:schemeClr val="dk1"/>
                </a:solidFill>
              </a:rPr>
              <a:t>A good email open rate generally falls </a:t>
            </a:r>
            <a:r>
              <a:rPr lang="en-US">
                <a:solidFill>
                  <a:srgbClr val="001D35"/>
                </a:solidFill>
              </a:rPr>
              <a:t>between </a:t>
            </a:r>
            <a:r>
              <a:rPr lang="en-US" b="1">
                <a:solidFill>
                  <a:srgbClr val="001D35"/>
                </a:solidFill>
              </a:rPr>
              <a:t>15% and 25%</a:t>
            </a:r>
            <a:endParaRPr lang="en-US"/>
          </a:p>
          <a:p>
            <a:pPr marL="171450" indent="-171450">
              <a:lnSpc>
                <a:spcPct val="114999"/>
              </a:lnSpc>
              <a:spcBef>
                <a:spcPts val="1200"/>
              </a:spcBef>
              <a:buFont typeface="Calibri"/>
              <a:buChar char="-"/>
            </a:pPr>
            <a:r>
              <a:rPr lang="en-US">
                <a:solidFill>
                  <a:srgbClr val="001D35"/>
                </a:solidFill>
              </a:rPr>
              <a:t>A good email click-through rate (CTR) generally falls between </a:t>
            </a:r>
            <a:r>
              <a:rPr lang="en-US" b="1">
                <a:solidFill>
                  <a:srgbClr val="001D35"/>
                </a:solidFill>
              </a:rPr>
              <a:t>2% and 5%</a:t>
            </a:r>
            <a:r>
              <a:rPr lang="en-US">
                <a:solidFill>
                  <a:srgbClr val="0A0A0A"/>
                </a:solidFill>
                <a:highlight>
                  <a:srgbClr val="FFFFFF"/>
                </a:highlight>
              </a:rPr>
              <a:t>, with anything above 3% considered strong</a:t>
            </a:r>
            <a:endParaRPr lang="en-US"/>
          </a:p>
        </p:txBody>
      </p:sp>
      <p:sp>
        <p:nvSpPr>
          <p:cNvPr id="118" name="Google Shape;118;g36f512f9627_0_225:notes">
            <a:extLst>
              <a:ext uri="{FF2B5EF4-FFF2-40B4-BE49-F238E27FC236}">
                <a16:creationId xmlns:a16="http://schemas.microsoft.com/office/drawing/2014/main" id="{CEED6F72-A923-9A41-BE08-1F4D810E20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5859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with Board Members to identify new speakers: Priya with Social Services, Melanie with Arts &amp; Culture and Salesforce conversion </a:t>
            </a:r>
          </a:p>
        </p:txBody>
      </p:sp>
      <p:sp>
        <p:nvSpPr>
          <p:cNvPr id="4" name="Slide Number Placeholder 3"/>
          <p:cNvSpPr>
            <a:spLocks noGrp="1"/>
          </p:cNvSpPr>
          <p:nvPr>
            <p:ph type="sldNum" sz="quarter" idx="5"/>
          </p:nvPr>
        </p:nvSpPr>
        <p:spPr/>
        <p:txBody>
          <a:bodyPr/>
          <a:lstStyle/>
          <a:p>
            <a:fld id="{22A16235-23CB-44F1-86B2-53174AFA01AF}" type="slidenum">
              <a:rPr lang="en-US" smtClean="0"/>
              <a:t>23</a:t>
            </a:fld>
            <a:endParaRPr lang="en-US"/>
          </a:p>
        </p:txBody>
      </p:sp>
    </p:spTree>
    <p:extLst>
      <p:ext uri="{BB962C8B-B14F-4D97-AF65-F5344CB8AC3E}">
        <p14:creationId xmlns:p14="http://schemas.microsoft.com/office/powerpoint/2010/main" val="3785487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8BEBD355-4A53-5EBC-A8B1-4DA55F8C6BA0}"/>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95D068CF-4532-8551-7B6E-3245A190DD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14999"/>
              </a:lnSpc>
              <a:spcBef>
                <a:spcPts val="1200"/>
              </a:spcBef>
              <a:buFont typeface="Calibri"/>
              <a:buChar char="-"/>
            </a:pPr>
            <a:r>
              <a:rPr lang="en-US" dirty="0"/>
              <a:t>Establish a theme to tie through the year: What is prospecting in your industry? </a:t>
            </a:r>
          </a:p>
          <a:p>
            <a:pPr marL="628650" lvl="1" indent="-171450">
              <a:lnSpc>
                <a:spcPct val="114999"/>
              </a:lnSpc>
              <a:spcBef>
                <a:spcPts val="1200"/>
              </a:spcBef>
              <a:buFont typeface="Calibri"/>
              <a:buChar char="-"/>
            </a:pPr>
            <a:r>
              <a:rPr lang="en-US" dirty="0"/>
              <a:t>Higher ed, healthcare, arts &amp; culture, social services</a:t>
            </a:r>
          </a:p>
          <a:p>
            <a:pPr marL="171450" indent="-171450">
              <a:lnSpc>
                <a:spcPct val="114999"/>
              </a:lnSpc>
              <a:spcBef>
                <a:spcPts val="1200"/>
              </a:spcBef>
              <a:buFont typeface="Calibri"/>
              <a:buChar char="-"/>
            </a:pPr>
            <a:endParaRPr lang="en-US"/>
          </a:p>
          <a:p>
            <a:pPr marL="171450" indent="-171450">
              <a:lnSpc>
                <a:spcPct val="114999"/>
              </a:lnSpc>
              <a:spcBef>
                <a:spcPts val="1200"/>
              </a:spcBef>
              <a:buFont typeface="Calibri"/>
              <a:buChar char="-"/>
            </a:pPr>
            <a:r>
              <a:rPr lang="en-US" dirty="0"/>
              <a:t>Teach constituents what to expect by being consistent and relevant</a:t>
            </a:r>
          </a:p>
          <a:p>
            <a:pPr marL="171450" indent="-171450">
              <a:lnSpc>
                <a:spcPct val="114999"/>
              </a:lnSpc>
              <a:spcBef>
                <a:spcPts val="1200"/>
              </a:spcBef>
              <a:buFont typeface="Calibri"/>
              <a:buChar char="-"/>
            </a:pPr>
            <a:r>
              <a:rPr lang="en-US" dirty="0"/>
              <a:t>FY 26 plan to establish another theme and fill with content </a:t>
            </a:r>
          </a:p>
        </p:txBody>
      </p:sp>
      <p:sp>
        <p:nvSpPr>
          <p:cNvPr id="118" name="Google Shape;118;g36f512f9627_0_225:notes">
            <a:extLst>
              <a:ext uri="{FF2B5EF4-FFF2-40B4-BE49-F238E27FC236}">
                <a16:creationId xmlns:a16="http://schemas.microsoft.com/office/drawing/2014/main" id="{CEC2CA29-BAF6-9AC7-0D9A-062C428D9C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439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30D88B0-F41A-B360-C8AF-29F322737179}"/>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5161E5CC-E96D-78FE-29BE-6E774B8AC6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14999"/>
              </a:lnSpc>
              <a:spcBef>
                <a:spcPts val="1200"/>
              </a:spcBef>
              <a:buFont typeface="Calibri"/>
              <a:buChar char="-"/>
            </a:pPr>
            <a:r>
              <a:rPr lang="en-US" dirty="0"/>
              <a:t>Added a webinar store: recorded each month's webinars &amp; Symposium </a:t>
            </a:r>
          </a:p>
          <a:p>
            <a:pPr marL="628650" lvl="1" indent="-171450">
              <a:lnSpc>
                <a:spcPct val="114999"/>
              </a:lnSpc>
              <a:spcBef>
                <a:spcPts val="1200"/>
              </a:spcBef>
              <a:buFont typeface="Calibri"/>
              <a:buChar char="-"/>
            </a:pPr>
            <a:r>
              <a:rPr lang="en-US" dirty="0"/>
              <a:t>Idea from Apra-MN – thank you! </a:t>
            </a:r>
          </a:p>
          <a:p>
            <a:pPr marL="628650" lvl="1" indent="-171450">
              <a:lnSpc>
                <a:spcPct val="114999"/>
              </a:lnSpc>
              <a:spcBef>
                <a:spcPts val="1200"/>
              </a:spcBef>
              <a:buFont typeface="Calibri"/>
              <a:buChar char="-"/>
            </a:pPr>
            <a:r>
              <a:rPr lang="en-US" dirty="0"/>
              <a:t>Let your past effort for identifying and securing webinar presenters continue to pay monetary dividends years down the line.</a:t>
            </a:r>
          </a:p>
          <a:p>
            <a:pPr marL="628650" lvl="1" indent="-171450">
              <a:lnSpc>
                <a:spcPct val="114999"/>
              </a:lnSpc>
              <a:spcBef>
                <a:spcPts val="1200"/>
              </a:spcBef>
              <a:buFont typeface="Calibri"/>
              <a:buChar char="-"/>
            </a:pPr>
            <a:endParaRPr lang="en-US"/>
          </a:p>
          <a:p>
            <a:pPr marL="628650" lvl="1" indent="-171450">
              <a:lnSpc>
                <a:spcPct val="114999"/>
              </a:lnSpc>
              <a:spcBef>
                <a:spcPts val="1200"/>
              </a:spcBef>
              <a:buFont typeface="Calibri"/>
              <a:buChar char="-"/>
            </a:pPr>
            <a:endParaRPr lang="en-US"/>
          </a:p>
        </p:txBody>
      </p:sp>
      <p:sp>
        <p:nvSpPr>
          <p:cNvPr id="118" name="Google Shape;118;g36f512f9627_0_225:notes">
            <a:extLst>
              <a:ext uri="{FF2B5EF4-FFF2-40B4-BE49-F238E27FC236}">
                <a16:creationId xmlns:a16="http://schemas.microsoft.com/office/drawing/2014/main" id="{085E7C62-E325-0519-6151-13044417CE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7333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26</a:t>
            </a:fld>
            <a:endParaRPr lang="en-US"/>
          </a:p>
        </p:txBody>
      </p:sp>
    </p:spTree>
    <p:extLst>
      <p:ext uri="{BB962C8B-B14F-4D97-AF65-F5344CB8AC3E}">
        <p14:creationId xmlns:p14="http://schemas.microsoft.com/office/powerpoint/2010/main" val="1738691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5D14F43-555A-421E-93F3-70A42CC333E9}"/>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6BD45068-ADB8-A99A-7CE6-4B79898B05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lnSpc>
                <a:spcPct val="115000"/>
              </a:lnSpc>
              <a:spcBef>
                <a:spcPts val="1200"/>
              </a:spcBef>
              <a:buFont typeface="Calibri"/>
              <a:buChar char="-"/>
            </a:pPr>
            <a:r>
              <a:rPr lang="en-US">
                <a:solidFill>
                  <a:schemeClr val="dk1"/>
                </a:solidFill>
              </a:rPr>
              <a:t>Credit to Taylor Scott </a:t>
            </a:r>
          </a:p>
          <a:p>
            <a:pPr marL="171450" indent="-171450">
              <a:lnSpc>
                <a:spcPct val="114999"/>
              </a:lnSpc>
              <a:spcBef>
                <a:spcPts val="1200"/>
              </a:spcBef>
              <a:buFont typeface="Calibri"/>
              <a:buChar char="-"/>
            </a:pPr>
            <a:r>
              <a:rPr lang="en-US"/>
              <a:t>Communicate, communicate, communicate – used main communication device (monthly email) as well as unique opportunities to engage &amp; reminders closer to the date</a:t>
            </a:r>
          </a:p>
          <a:p>
            <a:pPr marL="171450" indent="-171450">
              <a:lnSpc>
                <a:spcPct val="114999"/>
              </a:lnSpc>
              <a:spcBef>
                <a:spcPts val="1200"/>
              </a:spcBef>
              <a:buFont typeface="Calibri"/>
              <a:buChar char="-"/>
            </a:pPr>
            <a:r>
              <a:rPr lang="en-US"/>
              <a:t>Share on social media (LinkedIn) </a:t>
            </a:r>
          </a:p>
          <a:p>
            <a:pPr marL="171450" indent="-171450">
              <a:lnSpc>
                <a:spcPct val="114999"/>
              </a:lnSpc>
              <a:spcBef>
                <a:spcPts val="1200"/>
              </a:spcBef>
              <a:buFont typeface="Calibri"/>
              <a:buChar char="-"/>
            </a:pPr>
            <a:r>
              <a:rPr lang="en-US"/>
              <a:t>Separate landing page and registration pages for the events</a:t>
            </a:r>
          </a:p>
          <a:p>
            <a:pPr marL="171450" indent="-171450">
              <a:lnSpc>
                <a:spcPct val="114999"/>
              </a:lnSpc>
              <a:spcBef>
                <a:spcPts val="1200"/>
              </a:spcBef>
              <a:buFont typeface="Calibri"/>
              <a:buChar char="-"/>
            </a:pPr>
            <a:r>
              <a:rPr lang="en-US"/>
              <a:t>Learnings: set a budget beforehand... drink tickets are a good solution! </a:t>
            </a:r>
          </a:p>
        </p:txBody>
      </p:sp>
      <p:sp>
        <p:nvSpPr>
          <p:cNvPr id="118" name="Google Shape;118;g36f512f9627_0_225:notes">
            <a:extLst>
              <a:ext uri="{FF2B5EF4-FFF2-40B4-BE49-F238E27FC236}">
                <a16:creationId xmlns:a16="http://schemas.microsoft.com/office/drawing/2014/main" id="{E6120066-0B3C-DDA0-7277-99C8F57607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13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99B3168E-9A9F-5747-9298-6418174DB9F1}"/>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7AA205A9-9EA3-0B6D-3E50-68143D59E0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dirty="0"/>
          </a:p>
        </p:txBody>
      </p:sp>
      <p:sp>
        <p:nvSpPr>
          <p:cNvPr id="118" name="Google Shape;118;g36f512f9627_0_225:notes">
            <a:extLst>
              <a:ext uri="{FF2B5EF4-FFF2-40B4-BE49-F238E27FC236}">
                <a16:creationId xmlns:a16="http://schemas.microsoft.com/office/drawing/2014/main" id="{E77E7A64-E96F-75BF-ED4A-062EC4667E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099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29</a:t>
            </a:fld>
            <a:endParaRPr lang="en-US"/>
          </a:p>
        </p:txBody>
      </p:sp>
    </p:spTree>
    <p:extLst>
      <p:ext uri="{BB962C8B-B14F-4D97-AF65-F5344CB8AC3E}">
        <p14:creationId xmlns:p14="http://schemas.microsoft.com/office/powerpoint/2010/main" val="1921682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F7236952-695A-8AA6-2410-8F5636A14157}"/>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C9DE1F08-4198-B0FE-07CE-3FF6D7902E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lang="en-US" dirty="0">
              <a:solidFill>
                <a:schemeClr val="dk1"/>
              </a:solidFill>
            </a:endParaRPr>
          </a:p>
        </p:txBody>
      </p:sp>
      <p:sp>
        <p:nvSpPr>
          <p:cNvPr id="118" name="Google Shape;118;g36f512f9627_0_225:notes">
            <a:extLst>
              <a:ext uri="{FF2B5EF4-FFF2-40B4-BE49-F238E27FC236}">
                <a16:creationId xmlns:a16="http://schemas.microsoft.com/office/drawing/2014/main" id="{C4EB792F-CFEF-68F1-C34D-789BD11E52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21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4676B0CA-065A-1B3E-61D0-8505BED83EE7}"/>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543A79E8-5B5D-208E-24D1-913E70AAB0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dirty="0">
              <a:solidFill>
                <a:schemeClr val="dk1"/>
              </a:solidFill>
            </a:endParaRPr>
          </a:p>
        </p:txBody>
      </p:sp>
      <p:sp>
        <p:nvSpPr>
          <p:cNvPr id="118" name="Google Shape;118;g36f512f9627_0_225:notes">
            <a:extLst>
              <a:ext uri="{FF2B5EF4-FFF2-40B4-BE49-F238E27FC236}">
                <a16:creationId xmlns:a16="http://schemas.microsoft.com/office/drawing/2014/main" id="{392321C8-6100-56DD-7F0D-51BC42AD69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567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FFCC1BF3-F65F-09E8-41A5-7A9D814524B1}"/>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8B75CE19-D5D5-CF8F-F21A-08B7E2D7B5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Launched in end of May 2025, deadline beginning of July 2025. First two weeks, the link was shared only with our active, dues-paying members as we wanted to give them first crack at being able to present. We received a half-dozen submissions, which basically outsourced the work we would have had to do to identify, vet, and reach out to speakers.</a:t>
            </a:r>
          </a:p>
        </p:txBody>
      </p:sp>
      <p:sp>
        <p:nvSpPr>
          <p:cNvPr id="118" name="Google Shape;118;g36f512f9627_0_225:notes">
            <a:extLst>
              <a:ext uri="{FF2B5EF4-FFF2-40B4-BE49-F238E27FC236}">
                <a16:creationId xmlns:a16="http://schemas.microsoft.com/office/drawing/2014/main" id="{4C989DD7-26B8-2232-6203-757F514149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2328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4BD09EC7-8CE9-12CA-EAC9-5B159AF53D9E}"/>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E42C3F99-9571-701A-E5F0-2E82A45E50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Opened up registration in July, about six weeks out from the event. We were able to do a formal announcement of the event with the registration link, and we also had the full speaker lineup, schedule for the day, and pricing ready to go as part of the announcement. We did four separate Symposium-specific email communications at six weeks out, 4 weeks out, 2 weeks out, and 1 week out. Because we had four selected presenters, we were able to do a "Symposium Session Overview" and "Meet the Speaker" feature in each one of those emails, where we highlighted one of the day's sessions. We were also able to plug the event heavily in our August and September editions of Prospect Points. In this way we were really able to blanket the airwaves so to speak and build anticipation for the event for our members.</a:t>
            </a:r>
          </a:p>
        </p:txBody>
      </p:sp>
      <p:sp>
        <p:nvSpPr>
          <p:cNvPr id="118" name="Google Shape;118;g36f512f9627_0_225:notes">
            <a:extLst>
              <a:ext uri="{FF2B5EF4-FFF2-40B4-BE49-F238E27FC236}">
                <a16:creationId xmlns:a16="http://schemas.microsoft.com/office/drawing/2014/main" id="{E2A163A3-F01A-B578-CA81-FE3F683226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236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37B6C627-2441-D5C2-9DB2-E1BF6FF3697C}"/>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00A7A1EB-5583-D3B7-19E9-387B329C3A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QR Code, 13 questions, left QR code up before event and between presentations urged attendees to use the QR code to fill out the survey (ensure no dead space during first 10 minutes of segment)</a:t>
            </a:r>
          </a:p>
        </p:txBody>
      </p:sp>
      <p:sp>
        <p:nvSpPr>
          <p:cNvPr id="118" name="Google Shape;118;g36f512f9627_0_225:notes">
            <a:extLst>
              <a:ext uri="{FF2B5EF4-FFF2-40B4-BE49-F238E27FC236}">
                <a16:creationId xmlns:a16="http://schemas.microsoft.com/office/drawing/2014/main" id="{81E9E257-60D1-2CE5-13D7-CDC5F2FACA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814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83F67659-253C-5BC9-E5F2-4AB3AB32ED41}"/>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C090CD3E-76AA-7FB7-DCE4-32C13A7BF3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So how'd we do? Well, our 2025 event experienced the highest attendance we've had for any of our major conference events in the last ten years, and was tied for the second-most number of unique institutions represented among those attendees.</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It also set a record for conference event revenue, eclipsing $3,500 in revenue for the first time with our expenses kept to about $1,000, allowing us to turn a solid profit.</a:t>
            </a:r>
          </a:p>
          <a:p>
            <a:pPr>
              <a:lnSpc>
                <a:spcPct val="114999"/>
              </a:lnSpc>
              <a:spcBef>
                <a:spcPts val="1200"/>
              </a:spcBef>
            </a:pPr>
            <a:endParaRPr lang="en-US">
              <a:solidFill>
                <a:schemeClr val="dk1"/>
              </a:solidFill>
            </a:endParaRPr>
          </a:p>
          <a:p>
            <a:pPr>
              <a:lnSpc>
                <a:spcPct val="114999"/>
              </a:lnSpc>
              <a:spcBef>
                <a:spcPts val="1200"/>
              </a:spcBef>
            </a:pPr>
            <a:r>
              <a:rPr lang="en-US">
                <a:solidFill>
                  <a:schemeClr val="dk1"/>
                </a:solidFill>
              </a:rPr>
              <a:t>All-in-all a fantastic win and something to build on for 2026</a:t>
            </a:r>
          </a:p>
        </p:txBody>
      </p:sp>
      <p:sp>
        <p:nvSpPr>
          <p:cNvPr id="118" name="Google Shape;118;g36f512f9627_0_225:notes">
            <a:extLst>
              <a:ext uri="{FF2B5EF4-FFF2-40B4-BE49-F238E27FC236}">
                <a16:creationId xmlns:a16="http://schemas.microsoft.com/office/drawing/2014/main" id="{9F8A56C4-A8F8-B86E-E9CD-528C71932F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5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35</a:t>
            </a:fld>
            <a:endParaRPr lang="en-US"/>
          </a:p>
        </p:txBody>
      </p:sp>
    </p:spTree>
    <p:extLst>
      <p:ext uri="{BB962C8B-B14F-4D97-AF65-F5344CB8AC3E}">
        <p14:creationId xmlns:p14="http://schemas.microsoft.com/office/powerpoint/2010/main" val="1166827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9BED8E85-54A4-97C6-9799-46F2E36ACA54}"/>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58CF25DB-A9F9-46DA-66C1-A2E339F55E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First, I wanted to harken back to one of the themes that's popped up throughout this presentation, which is to engage your members. Here's just a quick snapshot of our revenue in 2025 that shows why that's so important – we just showed how we did really well with event revenue in 2025, but even with that being the case, membership dues were still our biggest bucket of revenue for the year at 40%. So engaging and stewarding your members is so important, which leads us to our final strategy – targeted outreach to institutions</a:t>
            </a:r>
          </a:p>
        </p:txBody>
      </p:sp>
      <p:sp>
        <p:nvSpPr>
          <p:cNvPr id="118" name="Google Shape;118;g36f512f9627_0_225:notes">
            <a:extLst>
              <a:ext uri="{FF2B5EF4-FFF2-40B4-BE49-F238E27FC236}">
                <a16:creationId xmlns:a16="http://schemas.microsoft.com/office/drawing/2014/main" id="{7F925014-8CEF-13D8-FEB4-A7C33BC9D1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298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8896F2D-7A7E-F7C1-BDCA-0DEDBB9DB755}"/>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D797291F-E362-B413-6C1B-3E25EEE641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Institution by Institution strategy</a:t>
            </a:r>
          </a:p>
          <a:p>
            <a:pPr>
              <a:lnSpc>
                <a:spcPct val="114999"/>
              </a:lnSpc>
              <a:spcBef>
                <a:spcPts val="1200"/>
              </a:spcBef>
            </a:pPr>
            <a:endParaRPr lang="en-US">
              <a:solidFill>
                <a:schemeClr val="dk1"/>
              </a:solidFill>
            </a:endParaRPr>
          </a:p>
          <a:p>
            <a:pPr>
              <a:lnSpc>
                <a:spcPct val="114999"/>
              </a:lnSpc>
              <a:spcBef>
                <a:spcPts val="1200"/>
              </a:spcBef>
            </a:pPr>
            <a:r>
              <a:rPr lang="en-US"/>
              <a:t>As one example, at one point last year in looking at our data that I've shown throughout our call today, I noticed that one of our major institutions who comprise a significant portion of our member base and member revenue were due to lapse in a few months' time, and that a good chunk of their members were outside of our six-month engagement window. Wanting to make sure we kept them in the fold and that they remained engaged, we reached out and offered the opportunity to present one of our monthly webinars and highlight work of theirs that they were proud of. They were extremely appreciative of the opportunity, ended up having a great time presenting their webinar, and when it finally came time to renew their employees' memberships, they not only renewed everyone but they added a few new members who weren't previously included as well.</a:t>
            </a:r>
          </a:p>
        </p:txBody>
      </p:sp>
      <p:sp>
        <p:nvSpPr>
          <p:cNvPr id="118" name="Google Shape;118;g36f512f9627_0_225:notes">
            <a:extLst>
              <a:ext uri="{FF2B5EF4-FFF2-40B4-BE49-F238E27FC236}">
                <a16:creationId xmlns:a16="http://schemas.microsoft.com/office/drawing/2014/main" id="{C9968C8F-E79C-4B82-8BC9-BD55F34971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553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38</a:t>
            </a:fld>
            <a:endParaRPr lang="en-US"/>
          </a:p>
        </p:txBody>
      </p:sp>
    </p:spTree>
    <p:extLst>
      <p:ext uri="{BB962C8B-B14F-4D97-AF65-F5344CB8AC3E}">
        <p14:creationId xmlns:p14="http://schemas.microsoft.com/office/powerpoint/2010/main" val="883592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4BC8597-58FA-EBA4-1D21-87D519A0CCD4}"/>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EC8D1C38-3B80-9089-AFC6-3DCDD24B88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r>
              <a:rPr lang="en-US">
                <a:solidFill>
                  <a:schemeClr val="dk1"/>
                </a:solidFill>
              </a:rPr>
              <a:t>Each goal has a goal owner and second-support person </a:t>
            </a:r>
          </a:p>
        </p:txBody>
      </p:sp>
      <p:sp>
        <p:nvSpPr>
          <p:cNvPr id="118" name="Google Shape;118;g36f512f9627_0_225:notes">
            <a:extLst>
              <a:ext uri="{FF2B5EF4-FFF2-40B4-BE49-F238E27FC236}">
                <a16:creationId xmlns:a16="http://schemas.microsoft.com/office/drawing/2014/main" id="{BA99723D-2F2C-6552-7E0F-71B36860E9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780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08986AA8-FBB0-DAF6-CC39-3B6761EB3BD7}"/>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D2F466C4-8A29-961C-60F5-A5C81D8373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a:p>
        </p:txBody>
      </p:sp>
      <p:sp>
        <p:nvSpPr>
          <p:cNvPr id="118" name="Google Shape;118;g36f512f9627_0_225:notes">
            <a:extLst>
              <a:ext uri="{FF2B5EF4-FFF2-40B4-BE49-F238E27FC236}">
                <a16:creationId xmlns:a16="http://schemas.microsoft.com/office/drawing/2014/main" id="{0D5CBACF-DAD8-6451-0AE6-FCF975ECA7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96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4607F290-CA72-2881-03FE-0CE0524D6D99}"/>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9CA03237-F73A-4041-09BE-A9372E3647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1200"/>
              </a:spcBef>
            </a:pPr>
            <a:endParaRPr lang="en-US" dirty="0">
              <a:solidFill>
                <a:schemeClr val="dk1"/>
              </a:solidFill>
            </a:endParaRPr>
          </a:p>
        </p:txBody>
      </p:sp>
      <p:sp>
        <p:nvSpPr>
          <p:cNvPr id="118" name="Google Shape;118;g36f512f9627_0_225:notes">
            <a:extLst>
              <a:ext uri="{FF2B5EF4-FFF2-40B4-BE49-F238E27FC236}">
                <a16:creationId xmlns:a16="http://schemas.microsoft.com/office/drawing/2014/main" id="{532DB313-79CC-C40B-548C-709EE2C75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42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6</a:t>
            </a:fld>
            <a:endParaRPr lang="en-US"/>
          </a:p>
        </p:txBody>
      </p:sp>
    </p:spTree>
    <p:extLst>
      <p:ext uri="{BB962C8B-B14F-4D97-AF65-F5344CB8AC3E}">
        <p14:creationId xmlns:p14="http://schemas.microsoft.com/office/powerpoint/2010/main" val="3782362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98958164-1901-7A26-7474-94A59EA048D1}"/>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C981C95F-EB75-91EE-79E9-6754EAECB3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a:solidFill>
                  <a:schemeClr val="dk1"/>
                </a:solidFill>
              </a:rPr>
              <a:t>Define &amp; Revenue flows from engagement</a:t>
            </a:r>
            <a:endParaRPr lang="en-US"/>
          </a:p>
          <a:p>
            <a:pPr>
              <a:lnSpc>
                <a:spcPct val="114999"/>
              </a:lnSpc>
              <a:spcBef>
                <a:spcPts val="1200"/>
              </a:spcBef>
            </a:pPr>
            <a:r>
              <a:rPr lang="en-US" dirty="0"/>
              <a:t>Themes you'll hear throughout: </a:t>
            </a:r>
            <a:br>
              <a:rPr lang="en-US" dirty="0">
                <a:cs typeface="+mn-lt"/>
              </a:rPr>
            </a:br>
            <a:r>
              <a:rPr lang="en-US" dirty="0"/>
              <a:t>- Collaboration with board: None of this would be possible without all of us working together, collaborating, identifying opportunities for improvement. </a:t>
            </a:r>
          </a:p>
          <a:p>
            <a:pPr marL="628650" lvl="1" indent="-171450">
              <a:lnSpc>
                <a:spcPct val="114999"/>
              </a:lnSpc>
              <a:spcBef>
                <a:spcPts val="1200"/>
              </a:spcBef>
              <a:buFont typeface="Courier New"/>
              <a:buChar char="o"/>
            </a:pPr>
            <a:r>
              <a:rPr lang="en-US" dirty="0"/>
              <a:t>all on Slack communicating</a:t>
            </a:r>
          </a:p>
          <a:p>
            <a:pPr marL="628650" lvl="1" indent="-171450">
              <a:lnSpc>
                <a:spcPct val="114999"/>
              </a:lnSpc>
              <a:spcBef>
                <a:spcPts val="1200"/>
              </a:spcBef>
              <a:buFont typeface="Courier New"/>
              <a:buChar char="o"/>
            </a:pPr>
            <a:r>
              <a:rPr lang="en-US" dirty="0"/>
              <a:t>formal goals for the year with check-ins throughout the year at our board meetings. </a:t>
            </a:r>
          </a:p>
          <a:p>
            <a:pPr>
              <a:lnSpc>
                <a:spcPct val="114999"/>
              </a:lnSpc>
              <a:spcBef>
                <a:spcPts val="1200"/>
              </a:spcBef>
            </a:pPr>
            <a:r>
              <a:rPr lang="en-US" dirty="0"/>
              <a:t> </a:t>
            </a:r>
          </a:p>
          <a:p>
            <a:pPr marL="171450" indent="-171450">
              <a:lnSpc>
                <a:spcPct val="114999"/>
              </a:lnSpc>
              <a:spcBef>
                <a:spcPts val="1200"/>
              </a:spcBef>
              <a:buFont typeface="Calibri"/>
              <a:buChar char="-"/>
            </a:pPr>
            <a:r>
              <a:rPr lang="en-US" dirty="0"/>
              <a:t>Have a plan</a:t>
            </a:r>
          </a:p>
          <a:p>
            <a:pPr marL="171450" indent="-171450">
              <a:lnSpc>
                <a:spcPct val="114999"/>
              </a:lnSpc>
              <a:spcBef>
                <a:spcPts val="1200"/>
              </a:spcBef>
              <a:buFont typeface="Calibri"/>
              <a:buChar char="-"/>
            </a:pPr>
            <a:r>
              <a:rPr lang="en-US" dirty="0"/>
              <a:t>Communicate, communicate, communicate</a:t>
            </a:r>
          </a:p>
          <a:p>
            <a:pPr marL="171450" indent="-171450">
              <a:lnSpc>
                <a:spcPct val="114999"/>
              </a:lnSpc>
              <a:spcBef>
                <a:spcPts val="1200"/>
              </a:spcBef>
              <a:buFont typeface="Calibri"/>
              <a:buChar char="-"/>
            </a:pPr>
            <a:endParaRPr lang="en-US"/>
          </a:p>
        </p:txBody>
      </p:sp>
      <p:sp>
        <p:nvSpPr>
          <p:cNvPr id="118" name="Google Shape;118;g36f512f9627_0_225:notes">
            <a:extLst>
              <a:ext uri="{FF2B5EF4-FFF2-40B4-BE49-F238E27FC236}">
                <a16:creationId xmlns:a16="http://schemas.microsoft.com/office/drawing/2014/main" id="{D58420D2-6B72-0D23-21C1-17DBCA0274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410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DD526220-BA31-F7F9-5888-EA7CEFDBA1FA}"/>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C48BB0DA-8943-40B6-A22E-AF16B835CB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dirty="0">
                <a:solidFill>
                  <a:schemeClr val="dk1"/>
                </a:solidFill>
              </a:rPr>
              <a:t>We set this metric up at the beginning of the year – at that time, only half of our members were engaged within that six month window. We even had some members who had no engagement in over a year, two years, and more.</a:t>
            </a:r>
            <a:endParaRPr lang="en-US" dirty="0"/>
          </a:p>
          <a:p>
            <a:pPr>
              <a:lnSpc>
                <a:spcPct val="114999"/>
              </a:lnSpc>
              <a:spcBef>
                <a:spcPts val="1200"/>
              </a:spcBef>
            </a:pPr>
            <a:r>
              <a:rPr lang="en-US" dirty="0">
                <a:solidFill>
                  <a:schemeClr val="dk1"/>
                </a:solidFill>
              </a:rPr>
              <a:t>Fast forward 12 months to now and after our work throughout 2025, that percentage engaged within six months is up to 85%. A real testament to the hard work our board has put in.</a:t>
            </a:r>
          </a:p>
        </p:txBody>
      </p:sp>
      <p:sp>
        <p:nvSpPr>
          <p:cNvPr id="118" name="Google Shape;118;g36f512f9627_0_225:notes">
            <a:extLst>
              <a:ext uri="{FF2B5EF4-FFF2-40B4-BE49-F238E27FC236}">
                <a16:creationId xmlns:a16="http://schemas.microsoft.com/office/drawing/2014/main" id="{40B3B535-4AB0-C066-4D1B-F304060BDA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14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A16235-23CB-44F1-86B2-53174AFA01AF}" type="slidenum">
              <a:rPr lang="en-US" smtClean="0"/>
              <a:t>9</a:t>
            </a:fld>
            <a:endParaRPr lang="en-US"/>
          </a:p>
        </p:txBody>
      </p:sp>
    </p:spTree>
    <p:extLst>
      <p:ext uri="{BB962C8B-B14F-4D97-AF65-F5344CB8AC3E}">
        <p14:creationId xmlns:p14="http://schemas.microsoft.com/office/powerpoint/2010/main" val="59281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E8B606FC-C9D9-3744-163E-45F6CB9660D9}"/>
            </a:ext>
          </a:extLst>
        </p:cNvPr>
        <p:cNvGrpSpPr/>
        <p:nvPr/>
      </p:nvGrpSpPr>
      <p:grpSpPr>
        <a:xfrm>
          <a:off x="0" y="0"/>
          <a:ext cx="0" cy="0"/>
          <a:chOff x="0" y="0"/>
          <a:chExt cx="0" cy="0"/>
        </a:xfrm>
      </p:grpSpPr>
      <p:sp>
        <p:nvSpPr>
          <p:cNvPr id="117" name="Google Shape;117;g36f512f9627_0_225:notes">
            <a:extLst>
              <a:ext uri="{FF2B5EF4-FFF2-40B4-BE49-F238E27FC236}">
                <a16:creationId xmlns:a16="http://schemas.microsoft.com/office/drawing/2014/main" id="{E0894BDB-BFBF-F295-EE60-ECD102597A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4999"/>
              </a:lnSpc>
              <a:spcBef>
                <a:spcPts val="1200"/>
              </a:spcBef>
            </a:pPr>
            <a:r>
              <a:rPr lang="en-US" dirty="0">
                <a:solidFill>
                  <a:srgbClr val="2E4261"/>
                </a:solidFill>
              </a:rPr>
              <a:t>What I discovered is that </a:t>
            </a:r>
            <a:r>
              <a:rPr lang="en-US" dirty="0" err="1">
                <a:solidFill>
                  <a:srgbClr val="2E4261"/>
                </a:solidFill>
              </a:rPr>
              <a:t>WildApricot</a:t>
            </a:r>
            <a:r>
              <a:rPr lang="en-US" dirty="0">
                <a:solidFill>
                  <a:srgbClr val="2E4261"/>
                </a:solidFill>
              </a:rPr>
              <a:t> has an API. If you don't know what APIs are, </a:t>
            </a:r>
            <a:r>
              <a:rPr lang="en-US" dirty="0" err="1">
                <a:solidFill>
                  <a:srgbClr val="2E4261"/>
                </a:solidFill>
              </a:rPr>
              <a:t>WikiPedia</a:t>
            </a:r>
            <a:r>
              <a:rPr lang="en-US" dirty="0">
                <a:solidFill>
                  <a:srgbClr val="2E4261"/>
                </a:solidFill>
              </a:rPr>
              <a:t> tells us that they stand for "Application Program Interface" and act as an interface for a particular software that allows for connection and services to other pieces of software.</a:t>
            </a:r>
          </a:p>
          <a:p>
            <a:pPr>
              <a:lnSpc>
                <a:spcPct val="114999"/>
              </a:lnSpc>
              <a:spcBef>
                <a:spcPts val="1200"/>
              </a:spcBef>
            </a:pPr>
            <a:endParaRPr lang="en-US">
              <a:solidFill>
                <a:srgbClr val="2E4261"/>
              </a:solidFill>
            </a:endParaRPr>
          </a:p>
          <a:p>
            <a:pPr>
              <a:lnSpc>
                <a:spcPct val="114999"/>
              </a:lnSpc>
              <a:spcBef>
                <a:spcPts val="1200"/>
              </a:spcBef>
            </a:pPr>
            <a:r>
              <a:rPr lang="en-US" dirty="0">
                <a:solidFill>
                  <a:srgbClr val="2E4261"/>
                </a:solidFill>
              </a:rPr>
              <a:t>Generally there's two things you can do with an API – you can request information (GET request) to download, or you can push data back to the API and the original software that it acts as the interface for ("PUT" requests)</a:t>
            </a:r>
          </a:p>
          <a:p>
            <a:pPr>
              <a:lnSpc>
                <a:spcPct val="114999"/>
              </a:lnSpc>
              <a:spcBef>
                <a:spcPts val="1200"/>
              </a:spcBef>
            </a:pPr>
            <a:endParaRPr lang="en-US">
              <a:solidFill>
                <a:srgbClr val="2E4261"/>
              </a:solidFill>
            </a:endParaRPr>
          </a:p>
          <a:p>
            <a:pPr>
              <a:lnSpc>
                <a:spcPct val="114999"/>
              </a:lnSpc>
              <a:spcBef>
                <a:spcPts val="1200"/>
              </a:spcBef>
            </a:pPr>
            <a:r>
              <a:rPr lang="en-US" dirty="0">
                <a:solidFill>
                  <a:srgbClr val="2E4261"/>
                </a:solidFill>
              </a:rPr>
              <a:t>Even if you're unfamiliar with APIs, if you work in prospect research chances are you've used data that has been acquired through an API - </a:t>
            </a:r>
            <a:r>
              <a:rPr lang="en-US" dirty="0" err="1">
                <a:solidFill>
                  <a:srgbClr val="2E4261"/>
                </a:solidFill>
              </a:rPr>
              <a:t>iWave</a:t>
            </a:r>
            <a:r>
              <a:rPr lang="en-US" dirty="0">
                <a:solidFill>
                  <a:srgbClr val="2E4261"/>
                </a:solidFill>
              </a:rPr>
              <a:t>, Zillow, </a:t>
            </a:r>
            <a:r>
              <a:rPr lang="en-US" dirty="0" err="1">
                <a:solidFill>
                  <a:srgbClr val="2E4261"/>
                </a:solidFill>
              </a:rPr>
              <a:t>WealthX</a:t>
            </a:r>
            <a:r>
              <a:rPr lang="en-US" dirty="0">
                <a:solidFill>
                  <a:srgbClr val="2E4261"/>
                </a:solidFill>
              </a:rPr>
              <a:t>, </a:t>
            </a:r>
            <a:r>
              <a:rPr lang="en-US" dirty="0" err="1">
                <a:solidFill>
                  <a:srgbClr val="2E4261"/>
                </a:solidFill>
              </a:rPr>
              <a:t>DonorSearch,Candid</a:t>
            </a:r>
            <a:r>
              <a:rPr lang="en-US" dirty="0">
                <a:solidFill>
                  <a:srgbClr val="2E4261"/>
                </a:solidFill>
              </a:rPr>
              <a:t>, Redfin, </a:t>
            </a:r>
            <a:r>
              <a:rPr lang="en-US" dirty="0" err="1">
                <a:solidFill>
                  <a:srgbClr val="2E4261"/>
                </a:solidFill>
              </a:rPr>
              <a:t>RelSci</a:t>
            </a:r>
            <a:r>
              <a:rPr lang="en-US" dirty="0">
                <a:solidFill>
                  <a:srgbClr val="2E4261"/>
                </a:solidFill>
              </a:rPr>
              <a:t>, LinkedIn are all examples of APIs I've used to capture external information on prospects and append it to an internal data environment.</a:t>
            </a:r>
          </a:p>
        </p:txBody>
      </p:sp>
      <p:sp>
        <p:nvSpPr>
          <p:cNvPr id="118" name="Google Shape;118;g36f512f9627_0_225:notes">
            <a:extLst>
              <a:ext uri="{FF2B5EF4-FFF2-40B4-BE49-F238E27FC236}">
                <a16:creationId xmlns:a16="http://schemas.microsoft.com/office/drawing/2014/main" id="{CDC7E432-F54F-831C-0904-6FCDF85B79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99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1/22/2026</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7315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1/22/2026</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31967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1/22/2026</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06721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1/22/2026</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9902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1/22/2026</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0640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1/22/2026</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09815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1/22/2026</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2491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1/22/2026</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1570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1/22/2026</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1911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1/22/2026</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4425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1/22/2026</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6915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1/22/2026</a:t>
            </a:fld>
            <a:endParaRPr lang="en-US"/>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0004334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27" r:id="rId6"/>
    <p:sldLayoutId id="2147483723" r:id="rId7"/>
    <p:sldLayoutId id="2147483724" r:id="rId8"/>
    <p:sldLayoutId id="2147483725" r:id="rId9"/>
    <p:sldLayoutId id="2147483726" r:id="rId10"/>
    <p:sldLayoutId id="2147483728"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7.svg"/><Relationship Id="rId5" Type="http://schemas.openxmlformats.org/officeDocument/2006/relationships/diagramQuickStyle" Target="../diagrams/quickStyle3.xm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diagramLayout" Target="../diagrams/layout3.xml"/><Relationship Id="rId9" Type="http://schemas.openxmlformats.org/officeDocument/2006/relationships/image" Target="../media/image35.sv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47.svg"/><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apraillinois@gmail.co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1FBAA32-A972-4299-98FA-631C80F4D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87952" y="2931367"/>
            <a:ext cx="5125774" cy="1638260"/>
          </a:xfrm>
        </p:spPr>
        <p:txBody>
          <a:bodyPr vert="horz" lIns="91440" tIns="45720" rIns="91440" bIns="45720" rtlCol="0" anchor="t">
            <a:noAutofit/>
          </a:bodyPr>
          <a:lstStyle/>
          <a:p>
            <a:pPr algn="ctr">
              <a:lnSpc>
                <a:spcPct val="100000"/>
              </a:lnSpc>
            </a:pPr>
            <a:r>
              <a:rPr lang="en-US" sz="3200" b="1">
                <a:solidFill>
                  <a:schemeClr val="bg1"/>
                </a:solidFill>
              </a:rPr>
              <a:t>Apra Chapter Strategies That Worked</a:t>
            </a:r>
            <a:br>
              <a:rPr lang="en-US" sz="4000" b="1">
                <a:solidFill>
                  <a:schemeClr val="bg1"/>
                </a:solidFill>
              </a:rPr>
            </a:br>
            <a:br>
              <a:rPr lang="en-US" sz="2200">
                <a:solidFill>
                  <a:schemeClr val="bg1"/>
                </a:solidFill>
              </a:rPr>
            </a:br>
            <a:r>
              <a:rPr lang="en-US" sz="2200" b="1">
                <a:solidFill>
                  <a:schemeClr val="bg1"/>
                </a:solidFill>
              </a:rPr>
              <a:t>Martha Ortinau Rowe</a:t>
            </a:r>
            <a:endParaRPr lang="en-US">
              <a:solidFill>
                <a:schemeClr val="bg1"/>
              </a:solidFill>
            </a:endParaRPr>
          </a:p>
          <a:p>
            <a:pPr algn="ctr">
              <a:lnSpc>
                <a:spcPct val="100000"/>
              </a:lnSpc>
              <a:spcBef>
                <a:spcPts val="0"/>
              </a:spcBef>
              <a:spcAft>
                <a:spcPts val="1000"/>
              </a:spcAft>
            </a:pPr>
            <a:r>
              <a:rPr lang="en-US" sz="2200">
                <a:solidFill>
                  <a:schemeClr val="bg1"/>
                </a:solidFill>
              </a:rPr>
              <a:t>President, Apra-IL</a:t>
            </a:r>
            <a:endParaRPr lang="en-US">
              <a:solidFill>
                <a:schemeClr val="bg1"/>
              </a:solidFill>
            </a:endParaRPr>
          </a:p>
          <a:p>
            <a:pPr algn="ctr">
              <a:lnSpc>
                <a:spcPct val="100000"/>
              </a:lnSpc>
            </a:pPr>
            <a:r>
              <a:rPr lang="en-US" sz="2200" b="1">
                <a:solidFill>
                  <a:schemeClr val="bg1"/>
                </a:solidFill>
              </a:rPr>
              <a:t>Andrew Gutierrez</a:t>
            </a:r>
            <a:endParaRPr lang="en-US" sz="2200">
              <a:solidFill>
                <a:schemeClr val="bg1"/>
              </a:solidFill>
            </a:endParaRPr>
          </a:p>
          <a:p>
            <a:pPr algn="ctr">
              <a:lnSpc>
                <a:spcPct val="100000"/>
              </a:lnSpc>
              <a:spcBef>
                <a:spcPts val="0"/>
              </a:spcBef>
            </a:pPr>
            <a:r>
              <a:rPr lang="en-US" sz="2200">
                <a:solidFill>
                  <a:schemeClr val="bg1"/>
                </a:solidFill>
              </a:rPr>
              <a:t>Vice President, Apra-IL</a:t>
            </a:r>
            <a:br>
              <a:rPr lang="en-US" sz="2200"/>
            </a:br>
            <a:endParaRPr lang="en-US" sz="2200">
              <a:solidFill>
                <a:schemeClr val="bg1"/>
              </a:solidFill>
            </a:endParaRPr>
          </a:p>
        </p:txBody>
      </p:sp>
      <p:pic>
        <p:nvPicPr>
          <p:cNvPr id="6" name="Picture 5" descr="10 Things Locals Love About Chicago">
            <a:extLst>
              <a:ext uri="{FF2B5EF4-FFF2-40B4-BE49-F238E27FC236}">
                <a16:creationId xmlns:a16="http://schemas.microsoft.com/office/drawing/2014/main" id="{953B8C38-E670-9271-D5C8-AAFF203D62B4}"/>
              </a:ext>
            </a:extLst>
          </p:cNvPr>
          <p:cNvPicPr>
            <a:picLocks noChangeAspect="1"/>
          </p:cNvPicPr>
          <p:nvPr/>
        </p:nvPicPr>
        <p:blipFill>
          <a:blip r:embed="rId2"/>
          <a:srcRect r="390" b="3589"/>
          <a:stretch>
            <a:fillRect/>
          </a:stretch>
        </p:blipFill>
        <p:spPr>
          <a:xfrm>
            <a:off x="6093583" y="2298220"/>
            <a:ext cx="6101125" cy="4563722"/>
          </a:xfrm>
          <a:prstGeom prst="rect">
            <a:avLst/>
          </a:prstGeom>
        </p:spPr>
      </p:pic>
      <p:sp>
        <p:nvSpPr>
          <p:cNvPr id="7" name="Rectangle 6">
            <a:extLst>
              <a:ext uri="{FF2B5EF4-FFF2-40B4-BE49-F238E27FC236}">
                <a16:creationId xmlns:a16="http://schemas.microsoft.com/office/drawing/2014/main" id="{72D8881E-1B44-192E-FF04-7AB58FEB6ACD}"/>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A7977A13-4A88-933C-DCEE-56AB7DC7952E}"/>
              </a:ext>
            </a:extLst>
          </p:cNvPr>
          <p:cNvPicPr>
            <a:picLocks noChangeAspect="1"/>
          </p:cNvPicPr>
          <p:nvPr/>
        </p:nvPicPr>
        <p:blipFill>
          <a:blip r:embed="rId3"/>
          <a:stretch>
            <a:fillRect/>
          </a:stretch>
        </p:blipFill>
        <p:spPr>
          <a:xfrm>
            <a:off x="1776169" y="201246"/>
            <a:ext cx="8629894" cy="172719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8D91D86-18D0-75DF-3E44-C91E2D74153C}"/>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DDE1D0AB-3012-87C8-072D-B6909F23EA13}"/>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5620D3F6-2145-268A-473B-CF97B5384148}"/>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CD8A0568-4E84-7829-6544-11AD59E92418}"/>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r>
              <a:rPr lang="en-US" sz="3600" b="1">
                <a:latin typeface="+mn-lt"/>
              </a:rPr>
              <a:t>APIs – An Introduction</a:t>
            </a:r>
            <a:endParaRPr lang="en-US"/>
          </a:p>
        </p:txBody>
      </p:sp>
      <p:sp>
        <p:nvSpPr>
          <p:cNvPr id="124" name="Google Shape;124;p15">
            <a:extLst>
              <a:ext uri="{FF2B5EF4-FFF2-40B4-BE49-F238E27FC236}">
                <a16:creationId xmlns:a16="http://schemas.microsoft.com/office/drawing/2014/main" id="{519F1C50-7705-F53D-A101-2E05748ED0C9}"/>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 name="Picture 2">
            <a:extLst>
              <a:ext uri="{FF2B5EF4-FFF2-40B4-BE49-F238E27FC236}">
                <a16:creationId xmlns:a16="http://schemas.microsoft.com/office/drawing/2014/main" id="{206ED3C7-99BE-B1EB-7462-81E630F8F8CE}"/>
              </a:ext>
            </a:extLst>
          </p:cNvPr>
          <p:cNvPicPr>
            <a:picLocks noChangeAspect="1"/>
          </p:cNvPicPr>
          <p:nvPr/>
        </p:nvPicPr>
        <p:blipFill>
          <a:blip r:embed="rId3"/>
          <a:srcRect l="18481" r="18734" b="-385"/>
          <a:stretch>
            <a:fillRect/>
          </a:stretch>
        </p:blipFill>
        <p:spPr>
          <a:xfrm>
            <a:off x="6625891" y="1859714"/>
            <a:ext cx="4342434" cy="4622508"/>
          </a:xfrm>
          <a:prstGeom prst="rect">
            <a:avLst/>
          </a:prstGeom>
        </p:spPr>
      </p:pic>
      <p:sp>
        <p:nvSpPr>
          <p:cNvPr id="5" name="TextBox 4">
            <a:extLst>
              <a:ext uri="{FF2B5EF4-FFF2-40B4-BE49-F238E27FC236}">
                <a16:creationId xmlns:a16="http://schemas.microsoft.com/office/drawing/2014/main" id="{2BC3AC1C-D079-C44F-5E5A-978916661626}"/>
              </a:ext>
            </a:extLst>
          </p:cNvPr>
          <p:cNvSpPr txBox="1"/>
          <p:nvPr/>
        </p:nvSpPr>
        <p:spPr>
          <a:xfrm>
            <a:off x="610485" y="2063422"/>
            <a:ext cx="5488159" cy="418576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rgbClr val="2E4261"/>
                </a:solidFill>
              </a:rPr>
              <a:t>A</a:t>
            </a:r>
            <a:r>
              <a:rPr lang="en-US" sz="2000">
                <a:solidFill>
                  <a:srgbClr val="2E4261"/>
                </a:solidFill>
              </a:rPr>
              <a:t>pplication </a:t>
            </a:r>
            <a:r>
              <a:rPr lang="en-US" sz="2000" b="1">
                <a:solidFill>
                  <a:srgbClr val="2E4261"/>
                </a:solidFill>
              </a:rPr>
              <a:t>P</a:t>
            </a:r>
            <a:r>
              <a:rPr lang="en-US" sz="2000">
                <a:solidFill>
                  <a:srgbClr val="2E4261"/>
                </a:solidFill>
              </a:rPr>
              <a:t>rogram </a:t>
            </a:r>
            <a:r>
              <a:rPr lang="en-US" sz="2000" b="1">
                <a:solidFill>
                  <a:srgbClr val="2E4261"/>
                </a:solidFill>
              </a:rPr>
              <a:t>I</a:t>
            </a:r>
            <a:r>
              <a:rPr lang="en-US" sz="2000">
                <a:solidFill>
                  <a:srgbClr val="2E4261"/>
                </a:solidFill>
              </a:rPr>
              <a:t>nterfaces</a:t>
            </a:r>
            <a:endParaRPr lang="en-US"/>
          </a:p>
          <a:p>
            <a:endParaRPr lang="en-US" sz="1200">
              <a:solidFill>
                <a:srgbClr val="2E4261"/>
              </a:solidFill>
            </a:endParaRPr>
          </a:p>
          <a:p>
            <a:pPr marL="342900" indent="-342900">
              <a:buFont typeface="Arial"/>
              <a:buChar char="•"/>
            </a:pPr>
            <a:r>
              <a:rPr lang="en-US" sz="2000">
                <a:solidFill>
                  <a:srgbClr val="2E4261"/>
                </a:solidFill>
              </a:rPr>
              <a:t>Request/retrieve data from the API for use with another application ("GET")</a:t>
            </a:r>
          </a:p>
          <a:p>
            <a:pPr marL="342900" indent="-342900">
              <a:buFont typeface="Arial"/>
              <a:buChar char="•"/>
            </a:pPr>
            <a:endParaRPr lang="en-US" sz="1200">
              <a:solidFill>
                <a:srgbClr val="2E4261"/>
              </a:solidFill>
            </a:endParaRPr>
          </a:p>
          <a:p>
            <a:pPr marL="342900" indent="-342900">
              <a:buFont typeface="Arial"/>
              <a:buChar char="•"/>
            </a:pPr>
            <a:r>
              <a:rPr lang="en-US" sz="2000">
                <a:solidFill>
                  <a:srgbClr val="2E4261"/>
                </a:solidFill>
              </a:rPr>
              <a:t>Push data back to original application through the API ("PUT")</a:t>
            </a:r>
          </a:p>
          <a:p>
            <a:pPr marL="342900" indent="-342900">
              <a:buFont typeface="Arial"/>
              <a:buChar char="•"/>
            </a:pPr>
            <a:endParaRPr lang="en-US" sz="1200">
              <a:solidFill>
                <a:srgbClr val="2E4261"/>
              </a:solidFill>
            </a:endParaRPr>
          </a:p>
          <a:p>
            <a:pPr marL="342900" indent="-342900">
              <a:buFont typeface="Arial"/>
              <a:buChar char="•"/>
            </a:pPr>
            <a:r>
              <a:rPr lang="en-US" sz="2000">
                <a:solidFill>
                  <a:srgbClr val="2E4261"/>
                </a:solidFill>
              </a:rPr>
              <a:t>A key part of analytics environments for prospect research!</a:t>
            </a:r>
          </a:p>
          <a:p>
            <a:endParaRPr lang="en-US" sz="1000">
              <a:solidFill>
                <a:srgbClr val="2E4261"/>
              </a:solidFill>
            </a:endParaRPr>
          </a:p>
          <a:p>
            <a:pPr marL="800100" lvl="1" indent="-342900">
              <a:buFont typeface="Courier New"/>
              <a:buChar char="o"/>
            </a:pPr>
            <a:r>
              <a:rPr lang="en-US" sz="2000">
                <a:solidFill>
                  <a:srgbClr val="2E4261"/>
                </a:solidFill>
              </a:rPr>
              <a:t>iWave, Zillow, WealthX, DonorSearch, Candid, Redfin, RelSci, LinkedIn, SEC, and much more.</a:t>
            </a:r>
          </a:p>
          <a:p>
            <a:pPr marL="342900" indent="-342900">
              <a:buFont typeface="Arial"/>
              <a:buChar char="•"/>
            </a:pPr>
            <a:endParaRPr lang="en-US" sz="2000">
              <a:solidFill>
                <a:srgbClr val="2E4261"/>
              </a:solidFill>
            </a:endParaRPr>
          </a:p>
        </p:txBody>
      </p:sp>
    </p:spTree>
    <p:extLst>
      <p:ext uri="{BB962C8B-B14F-4D97-AF65-F5344CB8AC3E}">
        <p14:creationId xmlns:p14="http://schemas.microsoft.com/office/powerpoint/2010/main" val="201105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ABF287E-9BF1-868B-C654-FDABE4FCC885}"/>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079E7AE7-4C2A-A161-DE6D-D98D75685870}"/>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EA3F314D-1C3D-EA39-F13F-D8ED30F7F92C}"/>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78558AF3-2C66-4A9D-776E-085DDB34F0E6}"/>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r>
              <a:rPr lang="en-US" sz="3600" b="1">
                <a:latin typeface="+mn-lt"/>
              </a:rPr>
              <a:t>WildApricot API Overview</a:t>
            </a:r>
            <a:endParaRPr lang="en-US"/>
          </a:p>
        </p:txBody>
      </p:sp>
      <p:sp>
        <p:nvSpPr>
          <p:cNvPr id="124" name="Google Shape;124;p15">
            <a:extLst>
              <a:ext uri="{FF2B5EF4-FFF2-40B4-BE49-F238E27FC236}">
                <a16:creationId xmlns:a16="http://schemas.microsoft.com/office/drawing/2014/main" id="{BD677E07-2FA4-DACB-C756-80FB3E4C1FE5}"/>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2" name="Diagram 1">
            <a:extLst>
              <a:ext uri="{FF2B5EF4-FFF2-40B4-BE49-F238E27FC236}">
                <a16:creationId xmlns:a16="http://schemas.microsoft.com/office/drawing/2014/main" id="{AC1A835A-B0C1-6146-3A2F-8219F3C57970}"/>
              </a:ext>
            </a:extLst>
          </p:cNvPr>
          <p:cNvGraphicFramePr/>
          <p:nvPr>
            <p:extLst>
              <p:ext uri="{D42A27DB-BD31-4B8C-83A1-F6EECF244321}">
                <p14:modId xmlns:p14="http://schemas.microsoft.com/office/powerpoint/2010/main" val="2404987836"/>
              </p:ext>
            </p:extLst>
          </p:nvPr>
        </p:nvGraphicFramePr>
        <p:xfrm>
          <a:off x="2352842" y="597568"/>
          <a:ext cx="7980947" cy="7226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361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0663DE-7566-4ADC-52F9-365F70E41FD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F06E8D-2EDC-518E-DD85-40C3D46D7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238456-C4A0-AB39-8F37-DC5A5A419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F9AC5C-6749-E81D-9ECD-7C9EF396D841}"/>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F9C81412-7E34-8D31-3AD4-FB0ED855A9D7}"/>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AEE1EE53-ACAC-35B8-FA8E-954A3BD43B2D}"/>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8F577D3-D7F6-E525-EDED-56D2A4F33A9E}"/>
              </a:ext>
            </a:extLst>
          </p:cNvPr>
          <p:cNvSpPr>
            <a:spLocks noGrp="1"/>
          </p:cNvSpPr>
          <p:nvPr>
            <p:ph type="subTitle" idx="1"/>
          </p:nvPr>
        </p:nvSpPr>
        <p:spPr>
          <a:xfrm>
            <a:off x="125053" y="2616740"/>
            <a:ext cx="12228004" cy="622260"/>
          </a:xfrm>
        </p:spPr>
        <p:txBody>
          <a:bodyPr vert="horz" lIns="91440" tIns="45720" rIns="91440" bIns="45720" rtlCol="0" anchor="t">
            <a:noAutofit/>
          </a:bodyPr>
          <a:lstStyle/>
          <a:p>
            <a:pPr algn="ctr">
              <a:lnSpc>
                <a:spcPct val="100000"/>
              </a:lnSpc>
            </a:pPr>
            <a:r>
              <a:rPr lang="en-US" sz="3200" b="1">
                <a:solidFill>
                  <a:schemeClr val="bg1"/>
                </a:solidFill>
              </a:rPr>
              <a:t>2nd </a:t>
            </a:r>
            <a:r>
              <a:rPr lang="en-US" sz="2800" b="1">
                <a:solidFill>
                  <a:schemeClr val="bg1"/>
                </a:solidFill>
              </a:rPr>
              <a:t>Strategy</a:t>
            </a:r>
            <a:r>
              <a:rPr lang="en-US" sz="3200" b="1">
                <a:solidFill>
                  <a:schemeClr val="bg1"/>
                </a:solidFill>
              </a:rPr>
              <a:t> – Benchmarking With Other Chapters</a:t>
            </a:r>
            <a:endParaRPr lang="en-US">
              <a:solidFill>
                <a:schemeClr val="bg1"/>
              </a:solidFill>
            </a:endParaRPr>
          </a:p>
        </p:txBody>
      </p:sp>
      <p:pic>
        <p:nvPicPr>
          <p:cNvPr id="5" name="Picture 4" descr="A person and person sitting on a benchmarking&#10;&#10;AI-generated content may be incorrect.">
            <a:extLst>
              <a:ext uri="{FF2B5EF4-FFF2-40B4-BE49-F238E27FC236}">
                <a16:creationId xmlns:a16="http://schemas.microsoft.com/office/drawing/2014/main" id="{D9ED24A1-A156-92B7-AFF7-FCB5416CFA99}"/>
              </a:ext>
            </a:extLst>
          </p:cNvPr>
          <p:cNvPicPr>
            <a:picLocks noChangeAspect="1"/>
          </p:cNvPicPr>
          <p:nvPr/>
        </p:nvPicPr>
        <p:blipFill>
          <a:blip r:embed="rId4"/>
          <a:srcRect l="198" t="11709" r="198" b="18671"/>
          <a:stretch>
            <a:fillRect/>
          </a:stretch>
        </p:blipFill>
        <p:spPr>
          <a:xfrm>
            <a:off x="2790264" y="3431969"/>
            <a:ext cx="6609264" cy="2883594"/>
          </a:xfrm>
          <a:prstGeom prst="rect">
            <a:avLst/>
          </a:prstGeom>
        </p:spPr>
      </p:pic>
    </p:spTree>
    <p:extLst>
      <p:ext uri="{BB962C8B-B14F-4D97-AF65-F5344CB8AC3E}">
        <p14:creationId xmlns:p14="http://schemas.microsoft.com/office/powerpoint/2010/main" val="2128415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984753E4-6411-E855-EAA9-A8E4EF6D5864}"/>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2D30C121-BF31-DC39-1A96-DBD438C707EA}"/>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D23E1853-1BAE-E7AE-17F1-C7AE7B2F70F0}"/>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7E8B2E73-35AF-9EA8-D6AF-63DB93A5D0EC}"/>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fontScale="90000"/>
          </a:bodyPr>
          <a:lstStyle/>
          <a:p>
            <a:pPr>
              <a:spcBef>
                <a:spcPts val="0"/>
              </a:spcBef>
            </a:pPr>
            <a:r>
              <a:rPr lang="en-US" sz="3600" b="1">
                <a:latin typeface="+mn-lt"/>
              </a:rPr>
              <a:t>2nd Strategy – Benchmarking With Other Chapters</a:t>
            </a:r>
            <a:endParaRPr lang="en-US"/>
          </a:p>
        </p:txBody>
      </p:sp>
      <p:sp>
        <p:nvSpPr>
          <p:cNvPr id="124" name="Google Shape;124;p15">
            <a:extLst>
              <a:ext uri="{FF2B5EF4-FFF2-40B4-BE49-F238E27FC236}">
                <a16:creationId xmlns:a16="http://schemas.microsoft.com/office/drawing/2014/main" id="{FD24F2D7-E06A-C51E-844B-43FCB0D3A11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map of the united states&#10;&#10;AI-generated content may be incorrect.">
            <a:extLst>
              <a:ext uri="{FF2B5EF4-FFF2-40B4-BE49-F238E27FC236}">
                <a16:creationId xmlns:a16="http://schemas.microsoft.com/office/drawing/2014/main" id="{DE7D8B66-F444-1CD4-027E-D75D7172A11F}"/>
              </a:ext>
            </a:extLst>
          </p:cNvPr>
          <p:cNvPicPr>
            <a:picLocks noChangeAspect="1"/>
          </p:cNvPicPr>
          <p:nvPr/>
        </p:nvPicPr>
        <p:blipFill>
          <a:blip r:embed="rId3"/>
          <a:stretch>
            <a:fillRect/>
          </a:stretch>
        </p:blipFill>
        <p:spPr>
          <a:xfrm>
            <a:off x="5709319" y="2241383"/>
            <a:ext cx="5987048" cy="4153235"/>
          </a:xfrm>
          <a:prstGeom prst="rect">
            <a:avLst/>
          </a:prstGeom>
        </p:spPr>
      </p:pic>
      <p:sp>
        <p:nvSpPr>
          <p:cNvPr id="4" name="TextBox 3">
            <a:extLst>
              <a:ext uri="{FF2B5EF4-FFF2-40B4-BE49-F238E27FC236}">
                <a16:creationId xmlns:a16="http://schemas.microsoft.com/office/drawing/2014/main" id="{AD190F9C-8491-82E0-626C-6E9ADD9F366E}"/>
              </a:ext>
            </a:extLst>
          </p:cNvPr>
          <p:cNvSpPr txBox="1"/>
          <p:nvPr/>
        </p:nvSpPr>
        <p:spPr>
          <a:xfrm>
            <a:off x="490169" y="2491211"/>
            <a:ext cx="4659317" cy="36317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rgbClr val="2E4261"/>
                </a:solidFill>
                <a:ea typeface="+mn-lt"/>
                <a:cs typeface="+mn-lt"/>
              </a:rPr>
              <a:t>Keep tabs on what your peer chapters are doing!</a:t>
            </a:r>
            <a:endParaRPr lang="en-US" sz="2000" b="1"/>
          </a:p>
          <a:p>
            <a:endParaRPr lang="en-US" sz="1200" b="1">
              <a:solidFill>
                <a:srgbClr val="2E4261"/>
              </a:solidFill>
            </a:endParaRPr>
          </a:p>
          <a:p>
            <a:pPr marL="800100" lvl="1" indent="-342900">
              <a:buFont typeface="Courier New"/>
              <a:buChar char="o"/>
            </a:pPr>
            <a:r>
              <a:rPr lang="en-US" sz="2000">
                <a:solidFill>
                  <a:srgbClr val="2E4261"/>
                </a:solidFill>
              </a:rPr>
              <a:t>Membership levels, pricing, and benefits</a:t>
            </a:r>
          </a:p>
          <a:p>
            <a:pPr marL="800100" lvl="1" indent="-342900">
              <a:lnSpc>
                <a:spcPct val="150000"/>
              </a:lnSpc>
              <a:buFont typeface="Courier New"/>
              <a:buChar char="o"/>
            </a:pPr>
            <a:r>
              <a:rPr lang="en-US" sz="2000">
                <a:solidFill>
                  <a:srgbClr val="2E4261"/>
                </a:solidFill>
              </a:rPr>
              <a:t>Events and programming</a:t>
            </a:r>
          </a:p>
          <a:p>
            <a:pPr marL="800100" lvl="1" indent="-342900">
              <a:lnSpc>
                <a:spcPct val="150000"/>
              </a:lnSpc>
              <a:buFont typeface="Courier New"/>
              <a:buChar char="o"/>
            </a:pPr>
            <a:r>
              <a:rPr lang="en-US" sz="2000">
                <a:solidFill>
                  <a:srgbClr val="2E4261"/>
                </a:solidFill>
              </a:rPr>
              <a:t>Communications</a:t>
            </a:r>
          </a:p>
          <a:p>
            <a:pPr marL="800100" lvl="1" indent="-342900">
              <a:lnSpc>
                <a:spcPct val="150000"/>
              </a:lnSpc>
              <a:buFont typeface="Courier New"/>
              <a:buChar char="o"/>
            </a:pPr>
            <a:r>
              <a:rPr lang="en-US" sz="2000">
                <a:solidFill>
                  <a:srgbClr val="2E4261"/>
                </a:solidFill>
              </a:rPr>
              <a:t>Sponsor levels and benefits</a:t>
            </a:r>
          </a:p>
          <a:p>
            <a:pPr marL="800100" lvl="1" indent="-342900">
              <a:buFont typeface="Courier New"/>
              <a:buChar char="o"/>
            </a:pPr>
            <a:endParaRPr lang="en-US" sz="2000">
              <a:solidFill>
                <a:srgbClr val="2E4261"/>
              </a:solidFill>
            </a:endParaRPr>
          </a:p>
          <a:p>
            <a:endParaRPr lang="en-US" sz="2800" b="1">
              <a:solidFill>
                <a:srgbClr val="2E4261"/>
              </a:solidFill>
            </a:endParaRPr>
          </a:p>
        </p:txBody>
      </p:sp>
    </p:spTree>
    <p:extLst>
      <p:ext uri="{BB962C8B-B14F-4D97-AF65-F5344CB8AC3E}">
        <p14:creationId xmlns:p14="http://schemas.microsoft.com/office/powerpoint/2010/main" val="2308499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CEC1D-73D0-B984-4C94-5A3A2B9EBB8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347609-B932-C81F-FD63-1A870FC6F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D7F9DF-3427-E67F-BBD5-469FA121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7BB5342-1E2E-AFEC-D953-44DFAB5DBE94}"/>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A2E0E3DB-0407-6AA0-6A8C-9E8B2DB5E707}"/>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913FFA50-777E-3DC0-F34A-EF73874E8A92}"/>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F381AA9-7DD1-E611-F753-021C6C5FFA2D}"/>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3rd </a:t>
            </a:r>
            <a:r>
              <a:rPr lang="en-US" sz="2800" b="1">
                <a:solidFill>
                  <a:schemeClr val="bg1"/>
                </a:solidFill>
              </a:rPr>
              <a:t>Strategy</a:t>
            </a:r>
            <a:r>
              <a:rPr lang="en-US" sz="3200" b="1">
                <a:solidFill>
                  <a:schemeClr val="bg1"/>
                </a:solidFill>
              </a:rPr>
              <a:t> – Consistent Chapter Communications</a:t>
            </a:r>
            <a:endParaRPr lang="en-US">
              <a:solidFill>
                <a:schemeClr val="bg1"/>
              </a:solidFill>
            </a:endParaRPr>
          </a:p>
        </p:txBody>
      </p:sp>
      <p:pic>
        <p:nvPicPr>
          <p:cNvPr id="6" name="Picture 5" descr="A hand typing on a computer mouse&#10;&#10;AI-generated content may be incorrect.">
            <a:extLst>
              <a:ext uri="{FF2B5EF4-FFF2-40B4-BE49-F238E27FC236}">
                <a16:creationId xmlns:a16="http://schemas.microsoft.com/office/drawing/2014/main" id="{507A7D97-2F51-7878-4E4F-154AEA5E1E30}"/>
              </a:ext>
            </a:extLst>
          </p:cNvPr>
          <p:cNvPicPr>
            <a:picLocks noChangeAspect="1"/>
          </p:cNvPicPr>
          <p:nvPr/>
        </p:nvPicPr>
        <p:blipFill>
          <a:blip r:embed="rId4"/>
          <a:stretch>
            <a:fillRect/>
          </a:stretch>
        </p:blipFill>
        <p:spPr>
          <a:xfrm>
            <a:off x="3720353" y="3428999"/>
            <a:ext cx="4784913" cy="3126443"/>
          </a:xfrm>
          <a:prstGeom prst="rect">
            <a:avLst/>
          </a:prstGeom>
        </p:spPr>
      </p:pic>
    </p:spTree>
    <p:extLst>
      <p:ext uri="{BB962C8B-B14F-4D97-AF65-F5344CB8AC3E}">
        <p14:creationId xmlns:p14="http://schemas.microsoft.com/office/powerpoint/2010/main" val="3371267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8F525DA-CF9C-E8E6-128B-F13AF889B289}"/>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80313670-E530-2D4D-34E4-638EE0A2C99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3503E145-E1D5-4238-CEA4-7B251CAA4B3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83C651C3-1133-5A9B-1871-CA817CAF2850}"/>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First Step – Communications Calendar</a:t>
            </a:r>
            <a:endParaRPr lang="en-US"/>
          </a:p>
        </p:txBody>
      </p:sp>
      <p:sp>
        <p:nvSpPr>
          <p:cNvPr id="124" name="Google Shape;124;p15">
            <a:extLst>
              <a:ext uri="{FF2B5EF4-FFF2-40B4-BE49-F238E27FC236}">
                <a16:creationId xmlns:a16="http://schemas.microsoft.com/office/drawing/2014/main" id="{6DB74FF3-C4A4-016A-E2B7-44D787F3BAE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 name="Picture 2" descr="A screenshot of a document&#10;&#10;AI-generated content may be incorrect.">
            <a:extLst>
              <a:ext uri="{FF2B5EF4-FFF2-40B4-BE49-F238E27FC236}">
                <a16:creationId xmlns:a16="http://schemas.microsoft.com/office/drawing/2014/main" id="{4EBED55D-7E44-791E-28B3-C5B1F88BCEF3}"/>
              </a:ext>
            </a:extLst>
          </p:cNvPr>
          <p:cNvPicPr>
            <a:picLocks noChangeAspect="1"/>
          </p:cNvPicPr>
          <p:nvPr/>
        </p:nvPicPr>
        <p:blipFill>
          <a:blip r:embed="rId3"/>
          <a:stretch>
            <a:fillRect/>
          </a:stretch>
        </p:blipFill>
        <p:spPr>
          <a:xfrm>
            <a:off x="641684" y="1790744"/>
            <a:ext cx="10868526" cy="4740355"/>
          </a:xfrm>
          <a:prstGeom prst="rect">
            <a:avLst/>
          </a:prstGeom>
        </p:spPr>
      </p:pic>
    </p:spTree>
    <p:extLst>
      <p:ext uri="{BB962C8B-B14F-4D97-AF65-F5344CB8AC3E}">
        <p14:creationId xmlns:p14="http://schemas.microsoft.com/office/powerpoint/2010/main" val="1843957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E0F962BF-D4B4-1B8B-21A7-23CD5DACE2F6}"/>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5D41222B-5CE3-5B7D-E9B5-A4121DC64B30}"/>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B2BDFD56-230E-03E6-6BCA-B71A16C79905}"/>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CD1BFE71-9AFA-D291-35F0-A768D96E6D5F}"/>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Prior State of Chapter Communications</a:t>
            </a:r>
            <a:endParaRPr lang="en-US" sz="3600" b="1">
              <a:latin typeface="Avenir Next LT Pro"/>
            </a:endParaRPr>
          </a:p>
        </p:txBody>
      </p:sp>
      <p:sp>
        <p:nvSpPr>
          <p:cNvPr id="124" name="Google Shape;124;p15">
            <a:extLst>
              <a:ext uri="{FF2B5EF4-FFF2-40B4-BE49-F238E27FC236}">
                <a16:creationId xmlns:a16="http://schemas.microsoft.com/office/drawing/2014/main" id="{9E6A8797-5014-C182-D7B6-A29789DB5024}"/>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screenshot of a newsletter&#10;&#10;AI-generated content may be incorrect.">
            <a:extLst>
              <a:ext uri="{FF2B5EF4-FFF2-40B4-BE49-F238E27FC236}">
                <a16:creationId xmlns:a16="http://schemas.microsoft.com/office/drawing/2014/main" id="{BEB9EB11-1D01-95BA-FD15-28C57F84B339}"/>
              </a:ext>
            </a:extLst>
          </p:cNvPr>
          <p:cNvPicPr>
            <a:picLocks noChangeAspect="1"/>
          </p:cNvPicPr>
          <p:nvPr/>
        </p:nvPicPr>
        <p:blipFill>
          <a:blip r:embed="rId3"/>
          <a:stretch>
            <a:fillRect/>
          </a:stretch>
        </p:blipFill>
        <p:spPr>
          <a:xfrm>
            <a:off x="3768362" y="1714500"/>
            <a:ext cx="4240660" cy="4964206"/>
          </a:xfrm>
          <a:prstGeom prst="rect">
            <a:avLst/>
          </a:prstGeom>
        </p:spPr>
      </p:pic>
    </p:spTree>
    <p:extLst>
      <p:ext uri="{BB962C8B-B14F-4D97-AF65-F5344CB8AC3E}">
        <p14:creationId xmlns:p14="http://schemas.microsoft.com/office/powerpoint/2010/main" val="2820812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7308F85-BE4D-10E5-7055-3844D367425F}"/>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9567AC8D-59DC-45DE-8D11-9490F48F004B}"/>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6117CAB1-27C4-C3E2-31B3-478F16DDDA2A}"/>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4668F4FB-6C2E-D0F2-3BBB-8BC176C6D7AE}"/>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Benchmarking Against Other Associations...</a:t>
            </a:r>
            <a:endParaRPr lang="en-US"/>
          </a:p>
        </p:txBody>
      </p:sp>
      <p:sp>
        <p:nvSpPr>
          <p:cNvPr id="124" name="Google Shape;124;p15">
            <a:extLst>
              <a:ext uri="{FF2B5EF4-FFF2-40B4-BE49-F238E27FC236}">
                <a16:creationId xmlns:a16="http://schemas.microsoft.com/office/drawing/2014/main" id="{548D958F-6668-2732-BA1F-7FB8C0C410AD}"/>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screenshot of a web page&#10;&#10;AI-generated content may be incorrect.">
            <a:extLst>
              <a:ext uri="{FF2B5EF4-FFF2-40B4-BE49-F238E27FC236}">
                <a16:creationId xmlns:a16="http://schemas.microsoft.com/office/drawing/2014/main" id="{2FF9C553-5A44-9B07-59AA-282DF188FD5F}"/>
              </a:ext>
            </a:extLst>
          </p:cNvPr>
          <p:cNvPicPr>
            <a:picLocks noChangeAspect="1"/>
          </p:cNvPicPr>
          <p:nvPr/>
        </p:nvPicPr>
        <p:blipFill>
          <a:blip r:embed="rId3"/>
          <a:stretch>
            <a:fillRect/>
          </a:stretch>
        </p:blipFill>
        <p:spPr>
          <a:xfrm>
            <a:off x="1606160" y="1714500"/>
            <a:ext cx="3780151" cy="5042648"/>
          </a:xfrm>
          <a:prstGeom prst="rect">
            <a:avLst/>
          </a:prstGeom>
        </p:spPr>
      </p:pic>
      <p:pic>
        <p:nvPicPr>
          <p:cNvPr id="3" name="Picture 2" descr="A screenshot of a web page&#10;&#10;AI-generated content may be incorrect.">
            <a:extLst>
              <a:ext uri="{FF2B5EF4-FFF2-40B4-BE49-F238E27FC236}">
                <a16:creationId xmlns:a16="http://schemas.microsoft.com/office/drawing/2014/main" id="{0ADD3CBE-1A33-B83B-4368-E06AB43B5193}"/>
              </a:ext>
            </a:extLst>
          </p:cNvPr>
          <p:cNvPicPr>
            <a:picLocks noChangeAspect="1"/>
          </p:cNvPicPr>
          <p:nvPr/>
        </p:nvPicPr>
        <p:blipFill>
          <a:blip r:embed="rId4"/>
          <a:stretch>
            <a:fillRect/>
          </a:stretch>
        </p:blipFill>
        <p:spPr>
          <a:xfrm>
            <a:off x="6079470" y="1711158"/>
            <a:ext cx="3789586" cy="5013158"/>
          </a:xfrm>
          <a:prstGeom prst="rect">
            <a:avLst/>
          </a:prstGeom>
        </p:spPr>
      </p:pic>
    </p:spTree>
    <p:extLst>
      <p:ext uri="{BB962C8B-B14F-4D97-AF65-F5344CB8AC3E}">
        <p14:creationId xmlns:p14="http://schemas.microsoft.com/office/powerpoint/2010/main" val="305849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88FEA8A6-5F3E-5F2E-AF07-68300E57882D}"/>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ED1E3762-9777-7DA6-AB90-971C01E7312A}"/>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51416D8E-C318-CD3C-DEAC-9EB7909687E5}"/>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688E1BCD-6113-08D1-0FEE-376DEE293FF6}"/>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"Meet an Apra-IL Member"</a:t>
            </a:r>
            <a:endParaRPr lang="en-US" sz="3600" b="1">
              <a:latin typeface="Avenir Next LT Pro"/>
            </a:endParaRPr>
          </a:p>
        </p:txBody>
      </p:sp>
      <p:sp>
        <p:nvSpPr>
          <p:cNvPr id="124" name="Google Shape;124;p15">
            <a:extLst>
              <a:ext uri="{FF2B5EF4-FFF2-40B4-BE49-F238E27FC236}">
                <a16:creationId xmlns:a16="http://schemas.microsoft.com/office/drawing/2014/main" id="{A8019B0C-90DF-4151-70E6-980B0EF8898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screenshot of a person with a beard&#10;&#10;AI-generated content may be incorrect.">
            <a:extLst>
              <a:ext uri="{FF2B5EF4-FFF2-40B4-BE49-F238E27FC236}">
                <a16:creationId xmlns:a16="http://schemas.microsoft.com/office/drawing/2014/main" id="{EA309A0D-EC42-01F0-7D74-C1FF11E419DC}"/>
              </a:ext>
            </a:extLst>
          </p:cNvPr>
          <p:cNvPicPr>
            <a:picLocks noChangeAspect="1"/>
          </p:cNvPicPr>
          <p:nvPr/>
        </p:nvPicPr>
        <p:blipFill>
          <a:blip r:embed="rId3"/>
          <a:stretch>
            <a:fillRect/>
          </a:stretch>
        </p:blipFill>
        <p:spPr>
          <a:xfrm>
            <a:off x="788865" y="1800348"/>
            <a:ext cx="4762500" cy="47715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27158D28-2611-9944-F6BB-9CE7C278ADD8}"/>
              </a:ext>
            </a:extLst>
          </p:cNvPr>
          <p:cNvPicPr>
            <a:picLocks noChangeAspect="1"/>
          </p:cNvPicPr>
          <p:nvPr/>
        </p:nvPicPr>
        <p:blipFill>
          <a:blip r:embed="rId4"/>
          <a:stretch>
            <a:fillRect/>
          </a:stretch>
        </p:blipFill>
        <p:spPr>
          <a:xfrm>
            <a:off x="5320567" y="2429363"/>
            <a:ext cx="6601558" cy="3533043"/>
          </a:xfrm>
          <a:prstGeom prst="rect">
            <a:avLst/>
          </a:prstGeom>
        </p:spPr>
      </p:pic>
    </p:spTree>
    <p:extLst>
      <p:ext uri="{BB962C8B-B14F-4D97-AF65-F5344CB8AC3E}">
        <p14:creationId xmlns:p14="http://schemas.microsoft.com/office/powerpoint/2010/main" val="258627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6FFD0494-E4A5-36C0-798E-A55BC28FB521}"/>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8D86C769-41B4-602B-2306-8736AED423FA}"/>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B51A4164-0EA6-B96A-D5A7-0B544FCC41B6}"/>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8C877CE-0897-91F2-A73E-2234FE161105}"/>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Apra-IL Celebrations!</a:t>
            </a:r>
            <a:endParaRPr lang="en-US"/>
          </a:p>
        </p:txBody>
      </p:sp>
      <p:sp>
        <p:nvSpPr>
          <p:cNvPr id="124" name="Google Shape;124;p15">
            <a:extLst>
              <a:ext uri="{FF2B5EF4-FFF2-40B4-BE49-F238E27FC236}">
                <a16:creationId xmlns:a16="http://schemas.microsoft.com/office/drawing/2014/main" id="{6141C7DA-E3AB-768A-A013-D785AF87BB2B}"/>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4" name="Picture 3" descr="A screenshot of a web page&#10;&#10;AI-generated content may be incorrect.">
            <a:extLst>
              <a:ext uri="{FF2B5EF4-FFF2-40B4-BE49-F238E27FC236}">
                <a16:creationId xmlns:a16="http://schemas.microsoft.com/office/drawing/2014/main" id="{2BA1F26F-57C3-CBFC-F316-95E0A324B850}"/>
              </a:ext>
            </a:extLst>
          </p:cNvPr>
          <p:cNvPicPr>
            <a:picLocks noChangeAspect="1"/>
          </p:cNvPicPr>
          <p:nvPr/>
        </p:nvPicPr>
        <p:blipFill>
          <a:blip r:embed="rId3"/>
          <a:stretch>
            <a:fillRect/>
          </a:stretch>
        </p:blipFill>
        <p:spPr>
          <a:xfrm>
            <a:off x="3513045" y="1632518"/>
            <a:ext cx="5143500" cy="5057775"/>
          </a:xfrm>
          <a:prstGeom prst="rect">
            <a:avLst/>
          </a:prstGeom>
        </p:spPr>
      </p:pic>
    </p:spTree>
    <p:extLst>
      <p:ext uri="{BB962C8B-B14F-4D97-AF65-F5344CB8AC3E}">
        <p14:creationId xmlns:p14="http://schemas.microsoft.com/office/powerpoint/2010/main" val="151701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p:cNvSpPr txBox="1">
            <a:spLocks noGrp="1"/>
          </p:cNvSpPr>
          <p:nvPr>
            <p:ph type="title"/>
          </p:nvPr>
        </p:nvSpPr>
        <p:spPr>
          <a:xfrm>
            <a:off x="484552" y="365125"/>
            <a:ext cx="8006305" cy="786389"/>
          </a:xfrm>
          <a:prstGeom prst="rect">
            <a:avLst/>
          </a:prstGeom>
        </p:spPr>
        <p:txBody>
          <a:bodyPr spcFirstLastPara="1" wrap="square" lIns="91425" tIns="45700" rIns="91425" bIns="45700" anchor="b" anchorCtr="0">
            <a:normAutofit/>
          </a:bodyPr>
          <a:lstStyle/>
          <a:p>
            <a:pPr>
              <a:spcBef>
                <a:spcPts val="0"/>
              </a:spcBef>
              <a:buClr>
                <a:schemeClr val="lt1"/>
              </a:buClr>
              <a:buSzPts val="4000"/>
            </a:pPr>
            <a:r>
              <a:rPr lang="en-US" sz="3600" b="1">
                <a:latin typeface="+mn-lt"/>
              </a:rPr>
              <a:t>Meet the Apra-IL Team</a:t>
            </a:r>
          </a:p>
        </p:txBody>
      </p:sp>
      <p:sp>
        <p:nvSpPr>
          <p:cNvPr id="124" name="Google Shape;124;p15"/>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4" name="Picture 3" descr="A person smiling for the camera&#10;&#10;AI-generated content may be incorrect.">
            <a:extLst>
              <a:ext uri="{FF2B5EF4-FFF2-40B4-BE49-F238E27FC236}">
                <a16:creationId xmlns:a16="http://schemas.microsoft.com/office/drawing/2014/main" id="{958D06B2-7B49-234F-3424-834770E8760A}"/>
              </a:ext>
            </a:extLst>
          </p:cNvPr>
          <p:cNvPicPr>
            <a:picLocks noChangeAspect="1"/>
          </p:cNvPicPr>
          <p:nvPr/>
        </p:nvPicPr>
        <p:blipFill>
          <a:blip r:embed="rId3"/>
          <a:stretch>
            <a:fillRect/>
          </a:stretch>
        </p:blipFill>
        <p:spPr>
          <a:xfrm>
            <a:off x="8135192" y="4224336"/>
            <a:ext cx="1860737" cy="1916766"/>
          </a:xfrm>
          <a:prstGeom prst="rect">
            <a:avLst/>
          </a:prstGeom>
        </p:spPr>
      </p:pic>
      <p:pic>
        <p:nvPicPr>
          <p:cNvPr id="5" name="Picture 4" descr="A person smiling for a picture&#10;&#10;AI-generated content may be incorrect.">
            <a:extLst>
              <a:ext uri="{FF2B5EF4-FFF2-40B4-BE49-F238E27FC236}">
                <a16:creationId xmlns:a16="http://schemas.microsoft.com/office/drawing/2014/main" id="{23A03713-13AA-1F76-6386-1D842EB0C712}"/>
              </a:ext>
            </a:extLst>
          </p:cNvPr>
          <p:cNvPicPr>
            <a:picLocks noChangeAspect="1"/>
          </p:cNvPicPr>
          <p:nvPr/>
        </p:nvPicPr>
        <p:blipFill>
          <a:blip r:embed="rId4"/>
          <a:srcRect t="-141" r="-562" b="-421"/>
          <a:stretch>
            <a:fillRect/>
          </a:stretch>
        </p:blipFill>
        <p:spPr>
          <a:xfrm>
            <a:off x="5022756" y="4224337"/>
            <a:ext cx="1877580" cy="1911199"/>
          </a:xfrm>
          <a:prstGeom prst="rect">
            <a:avLst/>
          </a:prstGeom>
        </p:spPr>
      </p:pic>
      <p:pic>
        <p:nvPicPr>
          <p:cNvPr id="6" name="Picture 5" descr="A person sitting at a table with a book&#10;&#10;AI-generated content may be incorrect.">
            <a:extLst>
              <a:ext uri="{FF2B5EF4-FFF2-40B4-BE49-F238E27FC236}">
                <a16:creationId xmlns:a16="http://schemas.microsoft.com/office/drawing/2014/main" id="{50AD1AE7-AF16-EA17-4815-16F38C8A8EF5}"/>
              </a:ext>
            </a:extLst>
          </p:cNvPr>
          <p:cNvPicPr>
            <a:picLocks noChangeAspect="1"/>
          </p:cNvPicPr>
          <p:nvPr/>
        </p:nvPicPr>
        <p:blipFill>
          <a:blip r:embed="rId5"/>
          <a:srcRect l="138" t="-142" r="3015" b="-994"/>
          <a:stretch>
            <a:fillRect/>
          </a:stretch>
        </p:blipFill>
        <p:spPr>
          <a:xfrm>
            <a:off x="2135561" y="4325190"/>
            <a:ext cx="2071322" cy="1922560"/>
          </a:xfrm>
          <a:prstGeom prst="rect">
            <a:avLst/>
          </a:prstGeom>
        </p:spPr>
      </p:pic>
      <p:pic>
        <p:nvPicPr>
          <p:cNvPr id="7" name="Picture 6" descr="A close-up of a person smiling&#10;&#10;AI-generated content may be incorrect.">
            <a:extLst>
              <a:ext uri="{FF2B5EF4-FFF2-40B4-BE49-F238E27FC236}">
                <a16:creationId xmlns:a16="http://schemas.microsoft.com/office/drawing/2014/main" id="{F11C5410-7828-AFB7-6239-DF5867A42A63}"/>
              </a:ext>
            </a:extLst>
          </p:cNvPr>
          <p:cNvPicPr>
            <a:picLocks noChangeAspect="1"/>
          </p:cNvPicPr>
          <p:nvPr/>
        </p:nvPicPr>
        <p:blipFill>
          <a:blip r:embed="rId6"/>
          <a:srcRect r="-541" b="-550"/>
          <a:stretch>
            <a:fillRect/>
          </a:stretch>
        </p:blipFill>
        <p:spPr>
          <a:xfrm>
            <a:off x="1211076" y="1625694"/>
            <a:ext cx="2004223" cy="1970605"/>
          </a:xfrm>
          <a:prstGeom prst="rect">
            <a:avLst/>
          </a:prstGeom>
        </p:spPr>
      </p:pic>
      <p:pic>
        <p:nvPicPr>
          <p:cNvPr id="8" name="Picture 7" descr="A person wearing glasses and a suit&#10;&#10;AI-generated content may be incorrect.">
            <a:extLst>
              <a:ext uri="{FF2B5EF4-FFF2-40B4-BE49-F238E27FC236}">
                <a16:creationId xmlns:a16="http://schemas.microsoft.com/office/drawing/2014/main" id="{CA75291C-8BAB-5B2F-06FB-9A594024940B}"/>
              </a:ext>
            </a:extLst>
          </p:cNvPr>
          <p:cNvPicPr>
            <a:picLocks noChangeAspect="1"/>
          </p:cNvPicPr>
          <p:nvPr/>
        </p:nvPicPr>
        <p:blipFill>
          <a:blip r:embed="rId7"/>
          <a:srcRect t="-578" r="-578" b="-535"/>
          <a:stretch>
            <a:fillRect/>
          </a:stretch>
        </p:blipFill>
        <p:spPr>
          <a:xfrm>
            <a:off x="3756491" y="1625694"/>
            <a:ext cx="1956016" cy="1967008"/>
          </a:xfrm>
          <a:prstGeom prst="rect">
            <a:avLst/>
          </a:prstGeom>
        </p:spPr>
      </p:pic>
      <p:pic>
        <p:nvPicPr>
          <p:cNvPr id="9" name="Picture 8" descr="A close-up of a person smiling&#10;&#10;AI-generated content may be incorrect.">
            <a:extLst>
              <a:ext uri="{FF2B5EF4-FFF2-40B4-BE49-F238E27FC236}">
                <a16:creationId xmlns:a16="http://schemas.microsoft.com/office/drawing/2014/main" id="{B918795F-ACA0-2CC8-D8CC-F0B22FFE5A58}"/>
              </a:ext>
            </a:extLst>
          </p:cNvPr>
          <p:cNvPicPr>
            <a:picLocks noChangeAspect="1"/>
          </p:cNvPicPr>
          <p:nvPr/>
        </p:nvPicPr>
        <p:blipFill>
          <a:blip r:embed="rId8"/>
          <a:srcRect l="-179" t="683" r="655" b="-55"/>
          <a:stretch>
            <a:fillRect/>
          </a:stretch>
        </p:blipFill>
        <p:spPr>
          <a:xfrm>
            <a:off x="5998109" y="1627376"/>
            <a:ext cx="2383245" cy="2027213"/>
          </a:xfrm>
          <a:prstGeom prst="rect">
            <a:avLst/>
          </a:prstGeom>
        </p:spPr>
      </p:pic>
      <p:pic>
        <p:nvPicPr>
          <p:cNvPr id="10" name="Picture 9" descr="A person with dark hair wearing earrings&#10;&#10;AI-generated content may be incorrect.">
            <a:extLst>
              <a:ext uri="{FF2B5EF4-FFF2-40B4-BE49-F238E27FC236}">
                <a16:creationId xmlns:a16="http://schemas.microsoft.com/office/drawing/2014/main" id="{15D58D57-E407-CF7B-9271-F5E63422E58A}"/>
              </a:ext>
            </a:extLst>
          </p:cNvPr>
          <p:cNvPicPr>
            <a:picLocks noChangeAspect="1"/>
          </p:cNvPicPr>
          <p:nvPr/>
        </p:nvPicPr>
        <p:blipFill>
          <a:blip r:embed="rId9"/>
          <a:srcRect t="536" r="-595" b="60"/>
          <a:stretch>
            <a:fillRect/>
          </a:stretch>
        </p:blipFill>
        <p:spPr>
          <a:xfrm>
            <a:off x="8943415" y="1714500"/>
            <a:ext cx="1902813" cy="1880295"/>
          </a:xfrm>
          <a:prstGeom prst="rect">
            <a:avLst/>
          </a:prstGeom>
        </p:spPr>
      </p:pic>
      <p:sp>
        <p:nvSpPr>
          <p:cNvPr id="11" name="TextBox 10">
            <a:extLst>
              <a:ext uri="{FF2B5EF4-FFF2-40B4-BE49-F238E27FC236}">
                <a16:creationId xmlns:a16="http://schemas.microsoft.com/office/drawing/2014/main" id="{23FEEE4D-FB49-883E-C584-3C61020F564B}"/>
              </a:ext>
            </a:extLst>
          </p:cNvPr>
          <p:cNvSpPr txBox="1"/>
          <p:nvPr/>
        </p:nvSpPr>
        <p:spPr>
          <a:xfrm>
            <a:off x="907676" y="3585880"/>
            <a:ext cx="262217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Martha Ortinau Rowe</a:t>
            </a:r>
            <a:endParaRPr lang="en-US" b="1">
              <a:solidFill>
                <a:srgbClr val="2E4261"/>
              </a:solidFill>
            </a:endParaRPr>
          </a:p>
          <a:p>
            <a:pPr algn="ctr"/>
            <a:r>
              <a:rPr lang="en-US">
                <a:solidFill>
                  <a:srgbClr val="2E4261"/>
                </a:solidFill>
              </a:rPr>
              <a:t>President</a:t>
            </a:r>
          </a:p>
        </p:txBody>
      </p:sp>
      <p:sp>
        <p:nvSpPr>
          <p:cNvPr id="12" name="TextBox 11">
            <a:extLst>
              <a:ext uri="{FF2B5EF4-FFF2-40B4-BE49-F238E27FC236}">
                <a16:creationId xmlns:a16="http://schemas.microsoft.com/office/drawing/2014/main" id="{C94D1E55-EF6E-5D89-AE4D-746475D73992}"/>
              </a:ext>
            </a:extLst>
          </p:cNvPr>
          <p:cNvSpPr txBox="1"/>
          <p:nvPr/>
        </p:nvSpPr>
        <p:spPr>
          <a:xfrm>
            <a:off x="3630706" y="3597085"/>
            <a:ext cx="2207558"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Andrew Gutierrez</a:t>
            </a:r>
            <a:endParaRPr lang="en-US">
              <a:solidFill>
                <a:srgbClr val="2E4261"/>
              </a:solidFill>
            </a:endParaRPr>
          </a:p>
          <a:p>
            <a:pPr algn="ctr"/>
            <a:r>
              <a:rPr lang="en-US">
                <a:solidFill>
                  <a:srgbClr val="2E4261"/>
                </a:solidFill>
              </a:rPr>
              <a:t>Vice President</a:t>
            </a:r>
          </a:p>
        </p:txBody>
      </p:sp>
      <p:sp>
        <p:nvSpPr>
          <p:cNvPr id="13" name="TextBox 12">
            <a:extLst>
              <a:ext uri="{FF2B5EF4-FFF2-40B4-BE49-F238E27FC236}">
                <a16:creationId xmlns:a16="http://schemas.microsoft.com/office/drawing/2014/main" id="{93A7A0E7-5313-2813-1E3A-CAA8B203ACB3}"/>
              </a:ext>
            </a:extLst>
          </p:cNvPr>
          <p:cNvSpPr txBox="1"/>
          <p:nvPr/>
        </p:nvSpPr>
        <p:spPr>
          <a:xfrm>
            <a:off x="6174441" y="3597084"/>
            <a:ext cx="2207558"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Melanie Pozdol</a:t>
            </a:r>
            <a:endParaRPr lang="en-US">
              <a:solidFill>
                <a:srgbClr val="2E4261"/>
              </a:solidFill>
            </a:endParaRPr>
          </a:p>
          <a:p>
            <a:pPr algn="ctr"/>
            <a:r>
              <a:rPr lang="en-US">
                <a:solidFill>
                  <a:srgbClr val="2E4261"/>
                </a:solidFill>
              </a:rPr>
              <a:t>Secretary</a:t>
            </a:r>
          </a:p>
        </p:txBody>
      </p:sp>
      <p:sp>
        <p:nvSpPr>
          <p:cNvPr id="14" name="TextBox 13">
            <a:extLst>
              <a:ext uri="{FF2B5EF4-FFF2-40B4-BE49-F238E27FC236}">
                <a16:creationId xmlns:a16="http://schemas.microsoft.com/office/drawing/2014/main" id="{3AEF438B-8E07-6358-1FB4-5488CCCE824E}"/>
              </a:ext>
            </a:extLst>
          </p:cNvPr>
          <p:cNvSpPr txBox="1"/>
          <p:nvPr/>
        </p:nvSpPr>
        <p:spPr>
          <a:xfrm>
            <a:off x="8718176" y="3597084"/>
            <a:ext cx="2353234"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Priya Balachandran</a:t>
            </a:r>
            <a:endParaRPr lang="en-US">
              <a:solidFill>
                <a:srgbClr val="2E4261"/>
              </a:solidFill>
            </a:endParaRPr>
          </a:p>
          <a:p>
            <a:pPr algn="ctr"/>
            <a:r>
              <a:rPr lang="en-US">
                <a:solidFill>
                  <a:srgbClr val="2E4261"/>
                </a:solidFill>
              </a:rPr>
              <a:t>Treasurer</a:t>
            </a:r>
          </a:p>
        </p:txBody>
      </p:sp>
      <p:sp>
        <p:nvSpPr>
          <p:cNvPr id="15" name="TextBox 14">
            <a:extLst>
              <a:ext uri="{FF2B5EF4-FFF2-40B4-BE49-F238E27FC236}">
                <a16:creationId xmlns:a16="http://schemas.microsoft.com/office/drawing/2014/main" id="{2C158953-EF66-B078-0D4E-41267267E4C9}"/>
              </a:ext>
            </a:extLst>
          </p:cNvPr>
          <p:cNvSpPr txBox="1"/>
          <p:nvPr/>
        </p:nvSpPr>
        <p:spPr>
          <a:xfrm>
            <a:off x="1770529" y="6140821"/>
            <a:ext cx="2801470"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Sam De Sando</a:t>
            </a:r>
            <a:endParaRPr lang="en-US">
              <a:solidFill>
                <a:srgbClr val="2E4261"/>
              </a:solidFill>
            </a:endParaRPr>
          </a:p>
          <a:p>
            <a:pPr algn="ctr"/>
            <a:r>
              <a:rPr lang="en-US">
                <a:solidFill>
                  <a:srgbClr val="2E4261"/>
                </a:solidFill>
              </a:rPr>
              <a:t>Director of Membership</a:t>
            </a:r>
          </a:p>
        </p:txBody>
      </p:sp>
      <p:sp>
        <p:nvSpPr>
          <p:cNvPr id="16" name="TextBox 15">
            <a:extLst>
              <a:ext uri="{FF2B5EF4-FFF2-40B4-BE49-F238E27FC236}">
                <a16:creationId xmlns:a16="http://schemas.microsoft.com/office/drawing/2014/main" id="{4C60FBF9-F9AA-F008-F9E3-3CA4B2D5595F}"/>
              </a:ext>
            </a:extLst>
          </p:cNvPr>
          <p:cNvSpPr txBox="1"/>
          <p:nvPr/>
        </p:nvSpPr>
        <p:spPr>
          <a:xfrm>
            <a:off x="4560793" y="6140821"/>
            <a:ext cx="2801470"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ea typeface="+mn-lt"/>
                <a:cs typeface="+mn-lt"/>
              </a:rPr>
              <a:t>Taylor Scott</a:t>
            </a:r>
            <a:endParaRPr lang="en-US">
              <a:solidFill>
                <a:srgbClr val="2E4261"/>
              </a:solidFill>
            </a:endParaRPr>
          </a:p>
          <a:p>
            <a:pPr algn="ctr"/>
            <a:r>
              <a:rPr lang="en-US">
                <a:solidFill>
                  <a:srgbClr val="2E4261"/>
                </a:solidFill>
              </a:rPr>
              <a:t>Director of Programming</a:t>
            </a:r>
          </a:p>
        </p:txBody>
      </p:sp>
      <p:sp>
        <p:nvSpPr>
          <p:cNvPr id="17" name="TextBox 16">
            <a:extLst>
              <a:ext uri="{FF2B5EF4-FFF2-40B4-BE49-F238E27FC236}">
                <a16:creationId xmlns:a16="http://schemas.microsoft.com/office/drawing/2014/main" id="{3D293470-A65B-C232-A093-0D656B7DC21D}"/>
              </a:ext>
            </a:extLst>
          </p:cNvPr>
          <p:cNvSpPr txBox="1"/>
          <p:nvPr/>
        </p:nvSpPr>
        <p:spPr>
          <a:xfrm>
            <a:off x="7194174" y="6140821"/>
            <a:ext cx="4034116"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4261"/>
                </a:solidFill>
              </a:rPr>
              <a:t>...And Special Recognition To</a:t>
            </a:r>
          </a:p>
          <a:p>
            <a:pPr algn="ctr"/>
            <a:r>
              <a:rPr lang="en-US">
                <a:solidFill>
                  <a:srgbClr val="2E4261"/>
                </a:solidFill>
              </a:rPr>
              <a:t>Pete Kotowski, President Emeritus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A9F8097-4ECF-4F13-E763-087807FDA63F}"/>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34E64828-D46D-2614-1084-E61474261CA5}"/>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8C930372-0924-7A1D-924F-D24A64DBC1C6}"/>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423EBD93-4CC9-F40E-8849-26FE75ABCE31}"/>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Jobs, Jobs, Jobs</a:t>
            </a:r>
            <a:endParaRPr lang="en-US"/>
          </a:p>
        </p:txBody>
      </p:sp>
      <p:sp>
        <p:nvSpPr>
          <p:cNvPr id="124" name="Google Shape;124;p15">
            <a:extLst>
              <a:ext uri="{FF2B5EF4-FFF2-40B4-BE49-F238E27FC236}">
                <a16:creationId xmlns:a16="http://schemas.microsoft.com/office/drawing/2014/main" id="{D15CF869-49FD-BC5E-98BF-DA193004CDE6}"/>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screenshot of a web page&#10;&#10;AI-generated content may be incorrect.">
            <a:extLst>
              <a:ext uri="{FF2B5EF4-FFF2-40B4-BE49-F238E27FC236}">
                <a16:creationId xmlns:a16="http://schemas.microsoft.com/office/drawing/2014/main" id="{7EE23670-7D7D-F8E1-5BA7-6A0ECF796178}"/>
              </a:ext>
            </a:extLst>
          </p:cNvPr>
          <p:cNvPicPr>
            <a:picLocks noChangeAspect="1"/>
          </p:cNvPicPr>
          <p:nvPr/>
        </p:nvPicPr>
        <p:blipFill>
          <a:blip r:embed="rId3"/>
          <a:stretch>
            <a:fillRect/>
          </a:stretch>
        </p:blipFill>
        <p:spPr>
          <a:xfrm>
            <a:off x="1456528" y="1539875"/>
            <a:ext cx="4645758" cy="5272943"/>
          </a:xfrm>
          <a:prstGeom prst="rect">
            <a:avLst/>
          </a:prstGeom>
        </p:spPr>
      </p:pic>
      <p:pic>
        <p:nvPicPr>
          <p:cNvPr id="4" name="Picture 3" descr="A screenshot of a computer screen&#10;&#10;AI-generated content may be incorrect.">
            <a:extLst>
              <a:ext uri="{FF2B5EF4-FFF2-40B4-BE49-F238E27FC236}">
                <a16:creationId xmlns:a16="http://schemas.microsoft.com/office/drawing/2014/main" id="{DD801CEE-8752-1FCA-C8ED-D712CCE53E1D}"/>
              </a:ext>
            </a:extLst>
          </p:cNvPr>
          <p:cNvPicPr>
            <a:picLocks noChangeAspect="1"/>
          </p:cNvPicPr>
          <p:nvPr/>
        </p:nvPicPr>
        <p:blipFill>
          <a:blip r:embed="rId4"/>
          <a:stretch>
            <a:fillRect/>
          </a:stretch>
        </p:blipFill>
        <p:spPr>
          <a:xfrm>
            <a:off x="7137985" y="1929481"/>
            <a:ext cx="3985293" cy="4389353"/>
          </a:xfrm>
          <a:prstGeom prst="rect">
            <a:avLst/>
          </a:prstGeom>
        </p:spPr>
      </p:pic>
    </p:spTree>
    <p:extLst>
      <p:ext uri="{BB962C8B-B14F-4D97-AF65-F5344CB8AC3E}">
        <p14:creationId xmlns:p14="http://schemas.microsoft.com/office/powerpoint/2010/main" val="1314951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554260EB-2E03-6EFA-ED0C-5E1B83CE350D}"/>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D6BB6712-FB56-6396-1384-9394928BC60C}"/>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9936C7B6-1489-9418-6E03-E1BD85A25C2B}"/>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D34056E4-386A-78E6-F729-EDC318D37DCC}"/>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Aggregating Events from Our Peers</a:t>
            </a:r>
            <a:endParaRPr lang="en-US"/>
          </a:p>
        </p:txBody>
      </p:sp>
      <p:sp>
        <p:nvSpPr>
          <p:cNvPr id="124" name="Google Shape;124;p15">
            <a:extLst>
              <a:ext uri="{FF2B5EF4-FFF2-40B4-BE49-F238E27FC236}">
                <a16:creationId xmlns:a16="http://schemas.microsoft.com/office/drawing/2014/main" id="{C16850DF-ECB3-CA1E-2044-70326CBA6293}"/>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 name="Picture 2" descr="A screenshot of a book&#10;&#10;AI-generated content may be incorrect.">
            <a:extLst>
              <a:ext uri="{FF2B5EF4-FFF2-40B4-BE49-F238E27FC236}">
                <a16:creationId xmlns:a16="http://schemas.microsoft.com/office/drawing/2014/main" id="{0C266D01-23F7-3F74-2369-A86E7711FE36}"/>
              </a:ext>
            </a:extLst>
          </p:cNvPr>
          <p:cNvPicPr>
            <a:picLocks noChangeAspect="1"/>
          </p:cNvPicPr>
          <p:nvPr/>
        </p:nvPicPr>
        <p:blipFill>
          <a:blip r:embed="rId3"/>
          <a:stretch>
            <a:fillRect/>
          </a:stretch>
        </p:blipFill>
        <p:spPr>
          <a:xfrm>
            <a:off x="3605379" y="1325564"/>
            <a:ext cx="4499978" cy="5530348"/>
          </a:xfrm>
          <a:prstGeom prst="rect">
            <a:avLst/>
          </a:prstGeom>
        </p:spPr>
      </p:pic>
    </p:spTree>
    <p:extLst>
      <p:ext uri="{BB962C8B-B14F-4D97-AF65-F5344CB8AC3E}">
        <p14:creationId xmlns:p14="http://schemas.microsoft.com/office/powerpoint/2010/main" val="3224062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9257B2B3-E984-77A8-8391-BB0898937140}"/>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F0B39D6C-CB90-3240-D982-201F72C42E01}"/>
              </a:ext>
            </a:extLst>
          </p:cNvPr>
          <p:cNvSpPr/>
          <p:nvPr/>
        </p:nvSpPr>
        <p:spPr>
          <a:xfrm>
            <a:off x="-26737" y="0"/>
            <a:ext cx="12232105"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13CAC3BE-3157-CC15-B175-2BF3E75EEEE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993A5A7-D71D-BF5B-7511-787DFEE120A5}"/>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i="1">
                <a:latin typeface="+mn-lt"/>
              </a:rPr>
              <a:t>Prospect Points </a:t>
            </a:r>
            <a:r>
              <a:rPr lang="en-US" sz="3600" b="1">
                <a:latin typeface="+mn-lt"/>
              </a:rPr>
              <a:t>- The Final Word</a:t>
            </a:r>
            <a:endParaRPr lang="en-US" sz="3600" b="1">
              <a:latin typeface="Avenir Next LT Pro"/>
            </a:endParaRPr>
          </a:p>
        </p:txBody>
      </p:sp>
      <p:sp>
        <p:nvSpPr>
          <p:cNvPr id="124" name="Google Shape;124;p15">
            <a:extLst>
              <a:ext uri="{FF2B5EF4-FFF2-40B4-BE49-F238E27FC236}">
                <a16:creationId xmlns:a16="http://schemas.microsoft.com/office/drawing/2014/main" id="{94AE850D-B406-CDEC-CCCD-039EB35494C8}"/>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 name="TextBox 2">
            <a:extLst>
              <a:ext uri="{FF2B5EF4-FFF2-40B4-BE49-F238E27FC236}">
                <a16:creationId xmlns:a16="http://schemas.microsoft.com/office/drawing/2014/main" id="{3637940C-27E1-19D6-104E-39B54218B4FD}"/>
              </a:ext>
            </a:extLst>
          </p:cNvPr>
          <p:cNvSpPr txBox="1"/>
          <p:nvPr/>
        </p:nvSpPr>
        <p:spPr>
          <a:xfrm>
            <a:off x="824380" y="2050053"/>
            <a:ext cx="5287632" cy="341279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Font typeface="Arial"/>
              <a:buChar char="•"/>
            </a:pPr>
            <a:r>
              <a:rPr lang="en-US" sz="2800" b="1" u="sng">
                <a:solidFill>
                  <a:srgbClr val="2E4261"/>
                </a:solidFill>
                <a:ea typeface="+mn-lt"/>
                <a:cs typeface="+mn-lt"/>
              </a:rPr>
              <a:t>7,209</a:t>
            </a:r>
            <a:r>
              <a:rPr lang="en-US" sz="2800" b="1">
                <a:solidFill>
                  <a:srgbClr val="2E4261"/>
                </a:solidFill>
                <a:ea typeface="+mn-lt"/>
                <a:cs typeface="+mn-lt"/>
              </a:rPr>
              <a:t> individual sends</a:t>
            </a:r>
            <a:endParaRPr lang="en-US" sz="2800"/>
          </a:p>
          <a:p>
            <a:pPr marL="342900" indent="-342900">
              <a:lnSpc>
                <a:spcPct val="200000"/>
              </a:lnSpc>
              <a:buFont typeface="Arial"/>
              <a:buChar char="•"/>
            </a:pPr>
            <a:r>
              <a:rPr lang="en-US" sz="2800" b="1" u="sng">
                <a:solidFill>
                  <a:srgbClr val="2E4261"/>
                </a:solidFill>
              </a:rPr>
              <a:t>43.4%</a:t>
            </a:r>
            <a:r>
              <a:rPr lang="en-US" sz="2800" b="1">
                <a:solidFill>
                  <a:srgbClr val="2E4261"/>
                </a:solidFill>
              </a:rPr>
              <a:t> average open rate</a:t>
            </a:r>
          </a:p>
          <a:p>
            <a:pPr marL="342900" indent="-342900">
              <a:lnSpc>
                <a:spcPct val="200000"/>
              </a:lnSpc>
              <a:buFont typeface="Arial"/>
              <a:buChar char="•"/>
            </a:pPr>
            <a:r>
              <a:rPr lang="en-US" sz="2800" b="1" u="sng">
                <a:solidFill>
                  <a:srgbClr val="2E4261"/>
                </a:solidFill>
              </a:rPr>
              <a:t>11.6%</a:t>
            </a:r>
            <a:r>
              <a:rPr lang="en-US" sz="2800" b="1">
                <a:solidFill>
                  <a:srgbClr val="2E4261"/>
                </a:solidFill>
              </a:rPr>
              <a:t> average click rate</a:t>
            </a:r>
          </a:p>
          <a:p>
            <a:pPr marL="342900" indent="-342900">
              <a:lnSpc>
                <a:spcPct val="200000"/>
              </a:lnSpc>
              <a:buFont typeface="Arial"/>
              <a:buChar char="•"/>
            </a:pPr>
            <a:r>
              <a:rPr lang="en-US" sz="2800" b="1" u="sng">
                <a:solidFill>
                  <a:srgbClr val="2E4261"/>
                </a:solidFill>
              </a:rPr>
              <a:t>1,459</a:t>
            </a:r>
            <a:r>
              <a:rPr lang="en-US" sz="2800" b="1">
                <a:solidFill>
                  <a:srgbClr val="2E4261"/>
                </a:solidFill>
              </a:rPr>
              <a:t> link click-throughs</a:t>
            </a:r>
          </a:p>
        </p:txBody>
      </p:sp>
      <p:pic>
        <p:nvPicPr>
          <p:cNvPr id="7" name="Picture 6" descr="A screenshot of a computer screen&#10;&#10;AI-generated content may be incorrect.">
            <a:extLst>
              <a:ext uri="{FF2B5EF4-FFF2-40B4-BE49-F238E27FC236}">
                <a16:creationId xmlns:a16="http://schemas.microsoft.com/office/drawing/2014/main" id="{7C5ED96B-ADBA-0F73-72D2-032D721CB1E4}"/>
              </a:ext>
            </a:extLst>
          </p:cNvPr>
          <p:cNvPicPr>
            <a:picLocks noChangeAspect="1"/>
          </p:cNvPicPr>
          <p:nvPr/>
        </p:nvPicPr>
        <p:blipFill>
          <a:blip r:embed="rId3"/>
          <a:stretch>
            <a:fillRect/>
          </a:stretch>
        </p:blipFill>
        <p:spPr>
          <a:xfrm>
            <a:off x="6469564" y="1902744"/>
            <a:ext cx="3985293" cy="4389353"/>
          </a:xfrm>
          <a:prstGeom prst="rect">
            <a:avLst/>
          </a:prstGeom>
        </p:spPr>
      </p:pic>
    </p:spTree>
    <p:extLst>
      <p:ext uri="{BB962C8B-B14F-4D97-AF65-F5344CB8AC3E}">
        <p14:creationId xmlns:p14="http://schemas.microsoft.com/office/powerpoint/2010/main" val="157637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A47DBC-65A6-8CEF-711C-5DBD203CA3C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A6DDF-7B30-848A-8A6C-2A1F5E625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ACA940-2A25-7AC6-212D-D639334DA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80093F-3355-7AE9-6731-F5BC90B3884C}"/>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E7C45DAC-85D9-DBB4-46F1-32980ECC18C8}"/>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5B93066D-FC8F-DE82-4318-E51DE97779D5}"/>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868BF2D-1E14-5692-7223-6A8EED6D7D52}"/>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4th </a:t>
            </a:r>
            <a:r>
              <a:rPr lang="en-US" sz="2800" b="1">
                <a:solidFill>
                  <a:schemeClr val="bg1"/>
                </a:solidFill>
              </a:rPr>
              <a:t>Strategy</a:t>
            </a:r>
            <a:r>
              <a:rPr lang="en-US" sz="3200" b="1">
                <a:solidFill>
                  <a:schemeClr val="bg1"/>
                </a:solidFill>
              </a:rPr>
              <a:t> – Consistent Monthly Webinars</a:t>
            </a:r>
            <a:endParaRPr lang="en-US">
              <a:solidFill>
                <a:schemeClr val="bg1"/>
              </a:solidFill>
            </a:endParaRPr>
          </a:p>
        </p:txBody>
      </p:sp>
      <p:pic>
        <p:nvPicPr>
          <p:cNvPr id="4" name="Picture 3" descr="A person using a computer&#10;&#10;AI-generated content may be incorrect.">
            <a:extLst>
              <a:ext uri="{FF2B5EF4-FFF2-40B4-BE49-F238E27FC236}">
                <a16:creationId xmlns:a16="http://schemas.microsoft.com/office/drawing/2014/main" id="{BBCBDE2C-1D1F-988B-6CDE-40116033175D}"/>
              </a:ext>
            </a:extLst>
          </p:cNvPr>
          <p:cNvPicPr>
            <a:picLocks noChangeAspect="1"/>
          </p:cNvPicPr>
          <p:nvPr/>
        </p:nvPicPr>
        <p:blipFill>
          <a:blip r:embed="rId4"/>
          <a:stretch>
            <a:fillRect/>
          </a:stretch>
        </p:blipFill>
        <p:spPr>
          <a:xfrm>
            <a:off x="3508632" y="3316941"/>
            <a:ext cx="5152324" cy="3305737"/>
          </a:xfrm>
          <a:prstGeom prst="rect">
            <a:avLst/>
          </a:prstGeom>
        </p:spPr>
      </p:pic>
    </p:spTree>
    <p:extLst>
      <p:ext uri="{BB962C8B-B14F-4D97-AF65-F5344CB8AC3E}">
        <p14:creationId xmlns:p14="http://schemas.microsoft.com/office/powerpoint/2010/main" val="322126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75FFAD10-BBA3-FD2A-6730-52988083530B}"/>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462C40B9-1380-7D9E-60F9-15004F6233F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235D2374-E332-1116-58F8-3FA4C0FD79D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061F882E-45D8-A12E-679B-3575D4F7367A}"/>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4th Strategy – Consistent Monthly Webinars</a:t>
            </a:r>
            <a:endParaRPr lang="en-US"/>
          </a:p>
        </p:txBody>
      </p:sp>
      <p:sp>
        <p:nvSpPr>
          <p:cNvPr id="124" name="Google Shape;124;p15">
            <a:extLst>
              <a:ext uri="{FF2B5EF4-FFF2-40B4-BE49-F238E27FC236}">
                <a16:creationId xmlns:a16="http://schemas.microsoft.com/office/drawing/2014/main" id="{D0C9D9E8-EF9A-AEB7-05AC-B8FE6F4B903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8" name="Diagram 7">
            <a:extLst>
              <a:ext uri="{FF2B5EF4-FFF2-40B4-BE49-F238E27FC236}">
                <a16:creationId xmlns:a16="http://schemas.microsoft.com/office/drawing/2014/main" id="{C0017473-412D-8B4A-A7F3-040BDA22F556}"/>
              </a:ext>
            </a:extLst>
          </p:cNvPr>
          <p:cNvGraphicFramePr/>
          <p:nvPr>
            <p:extLst>
              <p:ext uri="{D42A27DB-BD31-4B8C-83A1-F6EECF244321}">
                <p14:modId xmlns:p14="http://schemas.microsoft.com/office/powerpoint/2010/main" val="3306213020"/>
              </p:ext>
            </p:extLst>
          </p:nvPr>
        </p:nvGraphicFramePr>
        <p:xfrm>
          <a:off x="681450" y="1904947"/>
          <a:ext cx="7088371" cy="4508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1" descr="Daily calendar with solid fill">
            <a:extLst>
              <a:ext uri="{FF2B5EF4-FFF2-40B4-BE49-F238E27FC236}">
                <a16:creationId xmlns:a16="http://schemas.microsoft.com/office/drawing/2014/main" id="{A0FF31A9-22F5-C4FC-7825-D21A1594A3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1831" y="3160949"/>
            <a:ext cx="914400" cy="914400"/>
          </a:xfrm>
          <a:prstGeom prst="rect">
            <a:avLst/>
          </a:prstGeom>
        </p:spPr>
      </p:pic>
      <p:pic>
        <p:nvPicPr>
          <p:cNvPr id="4" name="Graphic 3" descr="Teacher with solid fill">
            <a:extLst>
              <a:ext uri="{FF2B5EF4-FFF2-40B4-BE49-F238E27FC236}">
                <a16:creationId xmlns:a16="http://schemas.microsoft.com/office/drawing/2014/main" id="{A8B0A585-6860-E228-235C-191EAC957B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49784" y="3241767"/>
            <a:ext cx="914400" cy="914400"/>
          </a:xfrm>
          <a:prstGeom prst="rect">
            <a:avLst/>
          </a:prstGeom>
        </p:spPr>
      </p:pic>
      <p:pic>
        <p:nvPicPr>
          <p:cNvPr id="6" name="Graphic 5" descr="Cheers with solid fill">
            <a:extLst>
              <a:ext uri="{FF2B5EF4-FFF2-40B4-BE49-F238E27FC236}">
                <a16:creationId xmlns:a16="http://schemas.microsoft.com/office/drawing/2014/main" id="{9D633AAE-1B2B-4290-A385-FCBED35EEC7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6925" y="3243521"/>
            <a:ext cx="914400" cy="914400"/>
          </a:xfrm>
          <a:prstGeom prst="rect">
            <a:avLst/>
          </a:prstGeom>
        </p:spPr>
      </p:pic>
      <p:pic>
        <p:nvPicPr>
          <p:cNvPr id="884" name="Graphic 883" descr="Lightbulb and gear with solid fill">
            <a:extLst>
              <a:ext uri="{FF2B5EF4-FFF2-40B4-BE49-F238E27FC236}">
                <a16:creationId xmlns:a16="http://schemas.microsoft.com/office/drawing/2014/main" id="{A49CF7C5-6E35-9DC8-A27E-01D967C777A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06528" y="2229538"/>
            <a:ext cx="983673" cy="983673"/>
          </a:xfrm>
          <a:prstGeom prst="rect">
            <a:avLst/>
          </a:prstGeom>
        </p:spPr>
      </p:pic>
      <p:sp>
        <p:nvSpPr>
          <p:cNvPr id="885" name="TextBox 884">
            <a:extLst>
              <a:ext uri="{FF2B5EF4-FFF2-40B4-BE49-F238E27FC236}">
                <a16:creationId xmlns:a16="http://schemas.microsoft.com/office/drawing/2014/main" id="{238C1EC1-B3CA-4AAE-AFAA-9BAE452AD22C}"/>
              </a:ext>
            </a:extLst>
          </p:cNvPr>
          <p:cNvSpPr txBox="1"/>
          <p:nvPr/>
        </p:nvSpPr>
        <p:spPr>
          <a:xfrm>
            <a:off x="8139545" y="3148556"/>
            <a:ext cx="37176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t>What is prospecting in your industry? </a:t>
            </a:r>
          </a:p>
        </p:txBody>
      </p:sp>
      <p:sp>
        <p:nvSpPr>
          <p:cNvPr id="886" name="TextBox 885">
            <a:extLst>
              <a:ext uri="{FF2B5EF4-FFF2-40B4-BE49-F238E27FC236}">
                <a16:creationId xmlns:a16="http://schemas.microsoft.com/office/drawing/2014/main" id="{BD704764-3613-C5B5-9213-12E43ACBF1D4}"/>
              </a:ext>
            </a:extLst>
          </p:cNvPr>
          <p:cNvSpPr txBox="1"/>
          <p:nvPr/>
        </p:nvSpPr>
        <p:spPr>
          <a:xfrm>
            <a:off x="8289636" y="4129921"/>
            <a:ext cx="34174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a:t>Standardize format</a:t>
            </a:r>
          </a:p>
          <a:p>
            <a:pPr marL="285750" indent="-285750" algn="ctr">
              <a:buFont typeface="Arial"/>
              <a:buChar char="•"/>
            </a:pPr>
            <a:r>
              <a:rPr lang="en-US"/>
              <a:t>Standardize questions</a:t>
            </a:r>
          </a:p>
          <a:p>
            <a:pPr marL="285750" indent="-285750">
              <a:buFont typeface="Arial"/>
              <a:buChar char="•"/>
            </a:pPr>
            <a:endParaRPr lang="en-US"/>
          </a:p>
          <a:p>
            <a:endParaRPr lang="en-US"/>
          </a:p>
          <a:p>
            <a:pPr algn="ctr"/>
            <a:r>
              <a:rPr lang="en-US"/>
              <a:t>Add a webinar store!</a:t>
            </a:r>
            <a:br>
              <a:rPr lang="en-US"/>
            </a:br>
            <a:r>
              <a:rPr lang="en-US" sz="1400" i="1"/>
              <a:t>Free for members</a:t>
            </a:r>
          </a:p>
        </p:txBody>
      </p:sp>
    </p:spTree>
    <p:extLst>
      <p:ext uri="{BB962C8B-B14F-4D97-AF65-F5344CB8AC3E}">
        <p14:creationId xmlns:p14="http://schemas.microsoft.com/office/powerpoint/2010/main" val="342764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7BF24CA1-FC35-6172-CAD8-E459225B63F2}"/>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2FA14BE8-E152-06ED-9907-3D6B9F138DD9}"/>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6852A605-0167-BBD2-21E2-6CFC10BA7C86}"/>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D1497C4E-C077-F63F-BF73-6DB1604052DC}"/>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Webinar Store!</a:t>
            </a:r>
            <a:endParaRPr lang="en-US"/>
          </a:p>
        </p:txBody>
      </p:sp>
      <p:sp>
        <p:nvSpPr>
          <p:cNvPr id="124" name="Google Shape;124;p15">
            <a:extLst>
              <a:ext uri="{FF2B5EF4-FFF2-40B4-BE49-F238E27FC236}">
                <a16:creationId xmlns:a16="http://schemas.microsoft.com/office/drawing/2014/main" id="{5B0638F6-B3CF-ED8B-2D0A-AE3B4E9EA31E}"/>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87" name="Rectangle 886">
            <a:extLst>
              <a:ext uri="{FF2B5EF4-FFF2-40B4-BE49-F238E27FC236}">
                <a16:creationId xmlns:a16="http://schemas.microsoft.com/office/drawing/2014/main" id="{745A414D-3B6E-0AA2-CAC2-25B4A67280E6}"/>
              </a:ext>
            </a:extLst>
          </p:cNvPr>
          <p:cNvSpPr/>
          <p:nvPr/>
        </p:nvSpPr>
        <p:spPr>
          <a:xfrm>
            <a:off x="8139545" y="5553363"/>
            <a:ext cx="1177636" cy="692727"/>
          </a:xfrm>
          <a:prstGeom prst="rect">
            <a:avLst/>
          </a:prstGeom>
          <a:solidFill>
            <a:srgbClr val="2E4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 Webinars available</a:t>
            </a:r>
          </a:p>
        </p:txBody>
      </p:sp>
      <p:sp>
        <p:nvSpPr>
          <p:cNvPr id="888" name="Rectangle 887">
            <a:extLst>
              <a:ext uri="{FF2B5EF4-FFF2-40B4-BE49-F238E27FC236}">
                <a16:creationId xmlns:a16="http://schemas.microsoft.com/office/drawing/2014/main" id="{FE3ECD7F-F195-1431-F83B-2AE475207127}"/>
              </a:ext>
            </a:extLst>
          </p:cNvPr>
          <p:cNvSpPr/>
          <p:nvPr/>
        </p:nvSpPr>
        <p:spPr>
          <a:xfrm>
            <a:off x="9409545" y="5553362"/>
            <a:ext cx="1177636" cy="692727"/>
          </a:xfrm>
          <a:prstGeom prst="rect">
            <a:avLst/>
          </a:prstGeom>
          <a:solidFill>
            <a:srgbClr val="2E42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 Webinars downloaded</a:t>
            </a:r>
          </a:p>
        </p:txBody>
      </p:sp>
      <p:sp>
        <p:nvSpPr>
          <p:cNvPr id="889" name="Rectangle 888">
            <a:extLst>
              <a:ext uri="{FF2B5EF4-FFF2-40B4-BE49-F238E27FC236}">
                <a16:creationId xmlns:a16="http://schemas.microsoft.com/office/drawing/2014/main" id="{754F7C7C-5820-6CE9-8E89-50754EECCB43}"/>
              </a:ext>
            </a:extLst>
          </p:cNvPr>
          <p:cNvSpPr/>
          <p:nvPr/>
        </p:nvSpPr>
        <p:spPr>
          <a:xfrm>
            <a:off x="10679545" y="5553362"/>
            <a:ext cx="1177636" cy="692727"/>
          </a:xfrm>
          <a:prstGeom prst="rect">
            <a:avLst/>
          </a:prstGeom>
          <a:solidFill>
            <a:srgbClr val="2E42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t>$ Revenue</a:t>
            </a:r>
          </a:p>
        </p:txBody>
      </p:sp>
      <p:pic>
        <p:nvPicPr>
          <p:cNvPr id="19" name="Picture 18" descr="A screenshot of a webinar store&#10;&#10;AI-generated content may be incorrect.">
            <a:extLst>
              <a:ext uri="{FF2B5EF4-FFF2-40B4-BE49-F238E27FC236}">
                <a16:creationId xmlns:a16="http://schemas.microsoft.com/office/drawing/2014/main" id="{57729EB3-FCF1-8FCE-6C8A-8770A18A48E2}"/>
              </a:ext>
            </a:extLst>
          </p:cNvPr>
          <p:cNvPicPr>
            <a:picLocks noChangeAspect="1"/>
          </p:cNvPicPr>
          <p:nvPr/>
        </p:nvPicPr>
        <p:blipFill>
          <a:blip r:embed="rId3"/>
          <a:srcRect l="3125" t="42" r="1923"/>
          <a:stretch>
            <a:fillRect/>
          </a:stretch>
        </p:blipFill>
        <p:spPr>
          <a:xfrm>
            <a:off x="5468226" y="364139"/>
            <a:ext cx="6525892" cy="6298482"/>
          </a:xfrm>
          <a:prstGeom prst="rect">
            <a:avLst/>
          </a:prstGeom>
        </p:spPr>
      </p:pic>
      <p:sp>
        <p:nvSpPr>
          <p:cNvPr id="21" name="TextBox 20">
            <a:extLst>
              <a:ext uri="{FF2B5EF4-FFF2-40B4-BE49-F238E27FC236}">
                <a16:creationId xmlns:a16="http://schemas.microsoft.com/office/drawing/2014/main" id="{946FD286-745B-358D-0161-3EB22854D071}"/>
              </a:ext>
            </a:extLst>
          </p:cNvPr>
          <p:cNvSpPr txBox="1"/>
          <p:nvPr/>
        </p:nvSpPr>
        <p:spPr>
          <a:xfrm>
            <a:off x="312883" y="1871677"/>
            <a:ext cx="490054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On our online Apra-IL webinar store, we now host recordings for 25 different webinars previously presented to our members, with some recordings dating back to 2020.</a:t>
            </a:r>
          </a:p>
          <a:p>
            <a:endParaRPr lang="en-US"/>
          </a:p>
          <a:p>
            <a:pPr marL="285750" indent="-285750">
              <a:buFont typeface="Arial"/>
              <a:buChar char="•"/>
            </a:pPr>
            <a:r>
              <a:rPr lang="en-US"/>
              <a:t>In 2025, our for-sale webinars were downloaded </a:t>
            </a:r>
            <a:r>
              <a:rPr lang="en-US" b="1"/>
              <a:t>22</a:t>
            </a:r>
            <a:r>
              <a:rPr lang="en-US"/>
              <a:t> times.</a:t>
            </a:r>
          </a:p>
          <a:p>
            <a:endParaRPr lang="en-US"/>
          </a:p>
          <a:p>
            <a:pPr marL="742950" lvl="1" indent="-285750">
              <a:buFont typeface="Courier New"/>
              <a:buChar char="o"/>
            </a:pPr>
            <a:r>
              <a:rPr lang="en-US" b="1"/>
              <a:t>12</a:t>
            </a:r>
            <a:r>
              <a:rPr lang="en-US"/>
              <a:t> Apra-IL members took advantage of the free webinar store benefit and downloaded past content.</a:t>
            </a:r>
          </a:p>
          <a:p>
            <a:pPr marL="742950" lvl="1" indent="-285750">
              <a:buFont typeface="Courier New"/>
              <a:buChar char="o"/>
            </a:pPr>
            <a:endParaRPr lang="en-US"/>
          </a:p>
          <a:p>
            <a:pPr marL="742950" lvl="1" indent="-285750">
              <a:buFont typeface="Courier New"/>
              <a:buChar char="o"/>
            </a:pPr>
            <a:r>
              <a:rPr lang="en-US" b="1"/>
              <a:t>10</a:t>
            </a:r>
            <a:r>
              <a:rPr lang="en-US"/>
              <a:t> non-members purchased webinar recordings, netting an additional </a:t>
            </a:r>
            <a:r>
              <a:rPr lang="en-US" b="1"/>
              <a:t>$100</a:t>
            </a:r>
            <a:r>
              <a:rPr lang="en-US"/>
              <a:t> in 2025 revenue.</a:t>
            </a:r>
          </a:p>
          <a:p>
            <a:pPr marL="742950" lvl="1" indent="-285750">
              <a:buFont typeface="Courier New"/>
              <a:buChar char="o"/>
            </a:pPr>
            <a:endParaRPr lang="en-US"/>
          </a:p>
        </p:txBody>
      </p:sp>
    </p:spTree>
    <p:extLst>
      <p:ext uri="{BB962C8B-B14F-4D97-AF65-F5344CB8AC3E}">
        <p14:creationId xmlns:p14="http://schemas.microsoft.com/office/powerpoint/2010/main" val="2330379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2F107D-1A48-3A19-F95B-CB56F33BE0D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660C04-D519-DF63-BA9F-34C0A1264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21E3FC-7216-4D28-6928-7E8C3F9F8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9FF21-02E8-858E-1811-C1D5C83021A5}"/>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F0EB09A9-1664-4A48-3D59-98998F3E6735}"/>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77269BC8-50D7-E142-56A2-69F06F71CB2C}"/>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E502374-5E48-3EFD-6029-EF5E79413BAA}"/>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5th </a:t>
            </a:r>
            <a:r>
              <a:rPr lang="en-US" sz="2800" b="1">
                <a:solidFill>
                  <a:schemeClr val="bg1"/>
                </a:solidFill>
              </a:rPr>
              <a:t>Strategy</a:t>
            </a:r>
            <a:r>
              <a:rPr lang="en-US" sz="3200" b="1">
                <a:solidFill>
                  <a:schemeClr val="bg1"/>
                </a:solidFill>
              </a:rPr>
              <a:t> – In-Person Networking Events</a:t>
            </a:r>
            <a:endParaRPr lang="en-US">
              <a:solidFill>
                <a:schemeClr val="bg1"/>
              </a:solidFill>
            </a:endParaRPr>
          </a:p>
        </p:txBody>
      </p:sp>
      <p:pic>
        <p:nvPicPr>
          <p:cNvPr id="5" name="Picture 4" descr="A group of people sitting at a table with drinks&#10;&#10;AI-generated content may be incorrect.">
            <a:extLst>
              <a:ext uri="{FF2B5EF4-FFF2-40B4-BE49-F238E27FC236}">
                <a16:creationId xmlns:a16="http://schemas.microsoft.com/office/drawing/2014/main" id="{E90A0280-FF0D-86C4-C394-2E5692B17EE0}"/>
              </a:ext>
            </a:extLst>
          </p:cNvPr>
          <p:cNvPicPr>
            <a:picLocks noChangeAspect="1"/>
          </p:cNvPicPr>
          <p:nvPr/>
        </p:nvPicPr>
        <p:blipFill>
          <a:blip r:embed="rId4"/>
          <a:stretch>
            <a:fillRect/>
          </a:stretch>
        </p:blipFill>
        <p:spPr>
          <a:xfrm>
            <a:off x="3774141" y="3433482"/>
            <a:ext cx="4632512" cy="3162300"/>
          </a:xfrm>
          <a:prstGeom prst="rect">
            <a:avLst/>
          </a:prstGeom>
        </p:spPr>
      </p:pic>
    </p:spTree>
    <p:extLst>
      <p:ext uri="{BB962C8B-B14F-4D97-AF65-F5344CB8AC3E}">
        <p14:creationId xmlns:p14="http://schemas.microsoft.com/office/powerpoint/2010/main" val="107160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725ADCA6-D891-F504-6D78-55D1BD3239F6}"/>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DE949516-07AF-7F69-DFF3-378BCE3A85F8}"/>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E2BA65ED-49F4-D7D1-250A-9FF0083C4CC6}"/>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CE0505AA-95C8-113D-7B51-8F847505C199}"/>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5th Strategy – In-Person Networking Events</a:t>
            </a:r>
            <a:endParaRPr lang="en-US"/>
          </a:p>
        </p:txBody>
      </p:sp>
      <p:sp>
        <p:nvSpPr>
          <p:cNvPr id="124" name="Google Shape;124;p15">
            <a:extLst>
              <a:ext uri="{FF2B5EF4-FFF2-40B4-BE49-F238E27FC236}">
                <a16:creationId xmlns:a16="http://schemas.microsoft.com/office/drawing/2014/main" id="{5B6D78E6-78EE-C7DB-8C15-5563F5CE8CC5}"/>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5" name="Diagram 4">
            <a:extLst>
              <a:ext uri="{FF2B5EF4-FFF2-40B4-BE49-F238E27FC236}">
                <a16:creationId xmlns:a16="http://schemas.microsoft.com/office/drawing/2014/main" id="{885EDB01-81CD-1A7F-6A6B-4BACCFBFC8E9}"/>
              </a:ext>
            </a:extLst>
          </p:cNvPr>
          <p:cNvGraphicFramePr/>
          <p:nvPr>
            <p:extLst>
              <p:ext uri="{D42A27DB-BD31-4B8C-83A1-F6EECF244321}">
                <p14:modId xmlns:p14="http://schemas.microsoft.com/office/powerpoint/2010/main" val="2073148200"/>
              </p:ext>
            </p:extLst>
          </p:nvPr>
        </p:nvGraphicFramePr>
        <p:xfrm>
          <a:off x="5227074" y="1751064"/>
          <a:ext cx="5772150" cy="461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phic 1" descr="Connections with solid fill">
            <a:extLst>
              <a:ext uri="{FF2B5EF4-FFF2-40B4-BE49-F238E27FC236}">
                <a16:creationId xmlns:a16="http://schemas.microsoft.com/office/drawing/2014/main" id="{C529313C-2A28-142F-37D6-8A79F5340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88779" y="3211275"/>
            <a:ext cx="2039215" cy="2039215"/>
          </a:xfrm>
          <a:prstGeom prst="rect">
            <a:avLst/>
          </a:prstGeom>
        </p:spPr>
      </p:pic>
      <p:pic>
        <p:nvPicPr>
          <p:cNvPr id="1231" name="Graphic 1230" descr="Marketing with solid fill">
            <a:extLst>
              <a:ext uri="{FF2B5EF4-FFF2-40B4-BE49-F238E27FC236}">
                <a16:creationId xmlns:a16="http://schemas.microsoft.com/office/drawing/2014/main" id="{B481DF23-7EA7-FE89-5DFC-871D122A4B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824" y="4024774"/>
            <a:ext cx="1990725" cy="2019300"/>
          </a:xfrm>
          <a:prstGeom prst="rect">
            <a:avLst/>
          </a:prstGeom>
        </p:spPr>
      </p:pic>
      <p:sp>
        <p:nvSpPr>
          <p:cNvPr id="1243" name="Speech Bubble: Rectangle with Corners Rounded 1242">
            <a:extLst>
              <a:ext uri="{FF2B5EF4-FFF2-40B4-BE49-F238E27FC236}">
                <a16:creationId xmlns:a16="http://schemas.microsoft.com/office/drawing/2014/main" id="{B315DD3E-125E-F047-443C-E12BA53166F5}"/>
              </a:ext>
            </a:extLst>
          </p:cNvPr>
          <p:cNvSpPr/>
          <p:nvPr/>
        </p:nvSpPr>
        <p:spPr>
          <a:xfrm>
            <a:off x="2203083" y="2607670"/>
            <a:ext cx="2393784" cy="1417739"/>
          </a:xfrm>
          <a:prstGeom prst="wedgeRoundRectCallout">
            <a:avLst/>
          </a:prstGeom>
          <a:solidFill>
            <a:srgbClr val="F48B1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COMMUNICATE</a:t>
            </a:r>
            <a:r>
              <a:rPr lang="en-US"/>
              <a:t> &amp; </a:t>
            </a:r>
            <a:br>
              <a:rPr lang="en-US"/>
            </a:br>
            <a:endParaRPr lang="en-US"/>
          </a:p>
        </p:txBody>
      </p:sp>
      <p:pic>
        <p:nvPicPr>
          <p:cNvPr id="1312" name="Graphic 1311" descr="File:LinkedIn 2021.svg - Wikipedia">
            <a:extLst>
              <a:ext uri="{FF2B5EF4-FFF2-40B4-BE49-F238E27FC236}">
                <a16:creationId xmlns:a16="http://schemas.microsoft.com/office/drawing/2014/main" id="{016A3D35-D21E-9B8E-A6F9-C8E7A0359F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83142" y="3430226"/>
            <a:ext cx="1833717" cy="464575"/>
          </a:xfrm>
          <a:prstGeom prst="rect">
            <a:avLst/>
          </a:prstGeom>
        </p:spPr>
      </p:pic>
    </p:spTree>
    <p:extLst>
      <p:ext uri="{BB962C8B-B14F-4D97-AF65-F5344CB8AC3E}">
        <p14:creationId xmlns:p14="http://schemas.microsoft.com/office/powerpoint/2010/main" val="1424123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EC5D5F5-9BC6-2973-2724-650BBA48C216}"/>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BCF6038F-FA8C-CA1F-7913-0AF0A224033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306C410C-818A-8FA7-E4DB-6E296E873AFF}"/>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6B6C53D0-79C4-36CB-1CFB-547E56C8DF11}"/>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5th Strategy – In-Person Networking Events</a:t>
            </a:r>
            <a:endParaRPr lang="en-US"/>
          </a:p>
        </p:txBody>
      </p:sp>
      <p:sp>
        <p:nvSpPr>
          <p:cNvPr id="124" name="Google Shape;124;p15">
            <a:extLst>
              <a:ext uri="{FF2B5EF4-FFF2-40B4-BE49-F238E27FC236}">
                <a16:creationId xmlns:a16="http://schemas.microsoft.com/office/drawing/2014/main" id="{093EA504-9867-C7C5-05AA-79D99FFA7900}"/>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7" name="Picture 36" descr="A group of people sitting at a table&#10;&#10;AI-generated content may be incorrect.">
            <a:extLst>
              <a:ext uri="{FF2B5EF4-FFF2-40B4-BE49-F238E27FC236}">
                <a16:creationId xmlns:a16="http://schemas.microsoft.com/office/drawing/2014/main" id="{02EF6CEA-4FE2-80D8-052D-1FDA8F222A82}"/>
              </a:ext>
            </a:extLst>
          </p:cNvPr>
          <p:cNvPicPr>
            <a:picLocks noChangeAspect="1"/>
          </p:cNvPicPr>
          <p:nvPr/>
        </p:nvPicPr>
        <p:blipFill>
          <a:blip r:embed="rId3"/>
          <a:stretch>
            <a:fillRect/>
          </a:stretch>
        </p:blipFill>
        <p:spPr>
          <a:xfrm>
            <a:off x="2730530" y="1711158"/>
            <a:ext cx="6316520" cy="4986422"/>
          </a:xfrm>
          <a:prstGeom prst="rect">
            <a:avLst/>
          </a:prstGeom>
        </p:spPr>
      </p:pic>
    </p:spTree>
    <p:extLst>
      <p:ext uri="{BB962C8B-B14F-4D97-AF65-F5344CB8AC3E}">
        <p14:creationId xmlns:p14="http://schemas.microsoft.com/office/powerpoint/2010/main" val="1256215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4B20CD-159B-D224-830D-821EB65C708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056E58-454C-1F35-EEFD-D0B63B9AC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5AE08F-967A-FFE9-D0DC-9F52BAAED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B33ED4-A75E-E9A7-2D35-EAD20538774A}"/>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D4CCC132-9548-BFC8-664D-8D610C9AF428}"/>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20523AD0-DDEF-BCD9-CB70-8389CC017E56}"/>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B183161-E55D-241B-C5C3-EC2610F6623C}"/>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6th </a:t>
            </a:r>
            <a:r>
              <a:rPr lang="en-US" sz="2800" b="1">
                <a:solidFill>
                  <a:schemeClr val="bg1"/>
                </a:solidFill>
              </a:rPr>
              <a:t>Strategy</a:t>
            </a:r>
            <a:r>
              <a:rPr lang="en-US" sz="3200" b="1">
                <a:solidFill>
                  <a:schemeClr val="bg1"/>
                </a:solidFill>
              </a:rPr>
              <a:t> – In-Person/Virtual Symposium</a:t>
            </a:r>
            <a:endParaRPr lang="en-US">
              <a:solidFill>
                <a:schemeClr val="bg1"/>
              </a:solidFill>
            </a:endParaRPr>
          </a:p>
        </p:txBody>
      </p:sp>
      <p:pic>
        <p:nvPicPr>
          <p:cNvPr id="4" name="Picture 3" descr="A group of people in a room raising their hands&#10;&#10;AI-generated content may be incorrect.">
            <a:extLst>
              <a:ext uri="{FF2B5EF4-FFF2-40B4-BE49-F238E27FC236}">
                <a16:creationId xmlns:a16="http://schemas.microsoft.com/office/drawing/2014/main" id="{E3D1E685-ED66-47D2-51D3-E33126E8103A}"/>
              </a:ext>
            </a:extLst>
          </p:cNvPr>
          <p:cNvPicPr>
            <a:picLocks noChangeAspect="1"/>
          </p:cNvPicPr>
          <p:nvPr/>
        </p:nvPicPr>
        <p:blipFill>
          <a:blip r:embed="rId4"/>
          <a:stretch>
            <a:fillRect/>
          </a:stretch>
        </p:blipFill>
        <p:spPr>
          <a:xfrm>
            <a:off x="3742764" y="3428999"/>
            <a:ext cx="4695265" cy="3137648"/>
          </a:xfrm>
          <a:prstGeom prst="rect">
            <a:avLst/>
          </a:prstGeom>
        </p:spPr>
      </p:pic>
    </p:spTree>
    <p:extLst>
      <p:ext uri="{BB962C8B-B14F-4D97-AF65-F5344CB8AC3E}">
        <p14:creationId xmlns:p14="http://schemas.microsoft.com/office/powerpoint/2010/main" val="220519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F1A1F5E7-4D46-F804-D217-FC31BA5DBCE4}"/>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F2582376-448B-9E41-E416-A7254AACF97C}"/>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57351C4F-5256-4044-8C47-5A1E505FDEE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7042E11-5B54-7DB6-75E1-35533617C766}"/>
              </a:ext>
            </a:extLst>
          </p:cNvPr>
          <p:cNvSpPr txBox="1">
            <a:spLocks noGrp="1"/>
          </p:cNvSpPr>
          <p:nvPr>
            <p:ph type="title"/>
          </p:nvPr>
        </p:nvSpPr>
        <p:spPr>
          <a:xfrm>
            <a:off x="484552" y="365125"/>
            <a:ext cx="8006305" cy="786389"/>
          </a:xfrm>
          <a:prstGeom prst="rect">
            <a:avLst/>
          </a:prstGeom>
        </p:spPr>
        <p:txBody>
          <a:bodyPr spcFirstLastPara="1" wrap="square" lIns="91425" tIns="45700" rIns="91425" bIns="45700" anchor="b" anchorCtr="0">
            <a:normAutofit/>
          </a:bodyPr>
          <a:lstStyle/>
          <a:p>
            <a:pPr>
              <a:spcBef>
                <a:spcPts val="0"/>
              </a:spcBef>
              <a:buClr>
                <a:schemeClr val="lt1"/>
              </a:buClr>
              <a:buSzPts val="4000"/>
            </a:pPr>
            <a:r>
              <a:rPr lang="en-US" sz="3600" b="1">
                <a:latin typeface="+mn-lt"/>
              </a:rPr>
              <a:t>Apra-IL By The Numbers</a:t>
            </a:r>
          </a:p>
        </p:txBody>
      </p:sp>
      <p:sp>
        <p:nvSpPr>
          <p:cNvPr id="124" name="Google Shape;124;p15">
            <a:extLst>
              <a:ext uri="{FF2B5EF4-FFF2-40B4-BE49-F238E27FC236}">
                <a16:creationId xmlns:a16="http://schemas.microsoft.com/office/drawing/2014/main" id="{D8E7FBF9-F892-D53B-009D-9F022B319A44}"/>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Graphic 1" descr="User with solid fill">
            <a:extLst>
              <a:ext uri="{FF2B5EF4-FFF2-40B4-BE49-F238E27FC236}">
                <a16:creationId xmlns:a16="http://schemas.microsoft.com/office/drawing/2014/main" id="{E26E56B1-5C0E-D083-E43D-3829FC0BC8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723" y="2639646"/>
            <a:ext cx="2155091" cy="2155091"/>
          </a:xfrm>
          <a:prstGeom prst="rect">
            <a:avLst/>
          </a:prstGeom>
        </p:spPr>
      </p:pic>
      <p:sp>
        <p:nvSpPr>
          <p:cNvPr id="4" name="TextBox 3">
            <a:extLst>
              <a:ext uri="{FF2B5EF4-FFF2-40B4-BE49-F238E27FC236}">
                <a16:creationId xmlns:a16="http://schemas.microsoft.com/office/drawing/2014/main" id="{6C3C4183-43CE-22E1-4DDD-A69409FE0D0B}"/>
              </a:ext>
            </a:extLst>
          </p:cNvPr>
          <p:cNvSpPr txBox="1"/>
          <p:nvPr/>
        </p:nvSpPr>
        <p:spPr>
          <a:xfrm>
            <a:off x="516907" y="4670264"/>
            <a:ext cx="3188792"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u="sng">
                <a:solidFill>
                  <a:srgbClr val="2E4261"/>
                </a:solidFill>
                <a:ea typeface="+mn-lt"/>
                <a:cs typeface="+mn-lt"/>
              </a:rPr>
              <a:t>94</a:t>
            </a:r>
            <a:r>
              <a:rPr lang="en-US" sz="2200" b="1">
                <a:solidFill>
                  <a:srgbClr val="2E4261"/>
                </a:solidFill>
                <a:ea typeface="+mn-lt"/>
                <a:cs typeface="+mn-lt"/>
              </a:rPr>
              <a:t> Active Members</a:t>
            </a:r>
            <a:endParaRPr lang="en-US" sz="2200" b="1"/>
          </a:p>
        </p:txBody>
      </p:sp>
      <p:pic>
        <p:nvPicPr>
          <p:cNvPr id="5" name="Graphic 4" descr="Schoolhouse outline">
            <a:extLst>
              <a:ext uri="{FF2B5EF4-FFF2-40B4-BE49-F238E27FC236}">
                <a16:creationId xmlns:a16="http://schemas.microsoft.com/office/drawing/2014/main" id="{9F46C403-4A14-44F8-2A79-2109AEE18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2878" y="2473570"/>
            <a:ext cx="2350476" cy="2418861"/>
          </a:xfrm>
          <a:prstGeom prst="rect">
            <a:avLst/>
          </a:prstGeom>
        </p:spPr>
      </p:pic>
      <p:sp>
        <p:nvSpPr>
          <p:cNvPr id="7" name="TextBox 6">
            <a:extLst>
              <a:ext uri="{FF2B5EF4-FFF2-40B4-BE49-F238E27FC236}">
                <a16:creationId xmlns:a16="http://schemas.microsoft.com/office/drawing/2014/main" id="{C35448AD-3BBD-A66C-C08D-337DEDB390F3}"/>
              </a:ext>
            </a:extLst>
          </p:cNvPr>
          <p:cNvSpPr txBox="1"/>
          <p:nvPr/>
        </p:nvSpPr>
        <p:spPr>
          <a:xfrm>
            <a:off x="3467215" y="4670263"/>
            <a:ext cx="2973868"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u="sng">
                <a:solidFill>
                  <a:srgbClr val="2E4261"/>
                </a:solidFill>
                <a:ea typeface="+mn-lt"/>
                <a:cs typeface="+mn-lt"/>
              </a:rPr>
              <a:t>43</a:t>
            </a:r>
            <a:r>
              <a:rPr lang="en-US" sz="2200" b="1">
                <a:solidFill>
                  <a:srgbClr val="2E4261"/>
                </a:solidFill>
                <a:ea typeface="+mn-lt"/>
                <a:cs typeface="+mn-lt"/>
              </a:rPr>
              <a:t> Organizations</a:t>
            </a:r>
            <a:endParaRPr lang="en-US" sz="2200"/>
          </a:p>
        </p:txBody>
      </p:sp>
      <p:graphicFrame>
        <p:nvGraphicFramePr>
          <p:cNvPr id="8" name="Chart 7">
            <a:extLst>
              <a:ext uri="{FF2B5EF4-FFF2-40B4-BE49-F238E27FC236}">
                <a16:creationId xmlns:a16="http://schemas.microsoft.com/office/drawing/2014/main" id="{254FD477-E449-E896-7723-1FD0FFA1FF8A}"/>
              </a:ext>
            </a:extLst>
          </p:cNvPr>
          <p:cNvGraphicFramePr/>
          <p:nvPr>
            <p:extLst>
              <p:ext uri="{D42A27DB-BD31-4B8C-83A1-F6EECF244321}">
                <p14:modId xmlns:p14="http://schemas.microsoft.com/office/powerpoint/2010/main" val="384319318"/>
              </p:ext>
            </p:extLst>
          </p:nvPr>
        </p:nvGraphicFramePr>
        <p:xfrm>
          <a:off x="6535615" y="2082671"/>
          <a:ext cx="4865940" cy="406437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40543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78F33D4-D195-EDEE-AA2B-7D64985F8C6F}"/>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7AA56402-74F9-8B2E-70CF-74564C719B8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E16310EC-9794-EDCD-4102-405A5563319E}"/>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B843833-A74E-37B8-010E-F577A4A2C554}"/>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6th Strategy – In-Person/Virtual Symposium</a:t>
            </a:r>
            <a:endParaRPr lang="en-US"/>
          </a:p>
        </p:txBody>
      </p:sp>
      <p:sp>
        <p:nvSpPr>
          <p:cNvPr id="124" name="Google Shape;124;p15">
            <a:extLst>
              <a:ext uri="{FF2B5EF4-FFF2-40B4-BE49-F238E27FC236}">
                <a16:creationId xmlns:a16="http://schemas.microsoft.com/office/drawing/2014/main" id="{63BEEF2E-4866-3F80-C677-B15FA7050F18}"/>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group of people in a room&#10;&#10;AI-generated content may be incorrect.">
            <a:extLst>
              <a:ext uri="{FF2B5EF4-FFF2-40B4-BE49-F238E27FC236}">
                <a16:creationId xmlns:a16="http://schemas.microsoft.com/office/drawing/2014/main" id="{BCCFCE1B-045A-0C15-B8C9-E592791E282C}"/>
              </a:ext>
            </a:extLst>
          </p:cNvPr>
          <p:cNvPicPr>
            <a:picLocks noChangeAspect="1"/>
          </p:cNvPicPr>
          <p:nvPr/>
        </p:nvPicPr>
        <p:blipFill>
          <a:blip r:embed="rId3"/>
          <a:stretch>
            <a:fillRect/>
          </a:stretch>
        </p:blipFill>
        <p:spPr>
          <a:xfrm>
            <a:off x="5738645" y="1945524"/>
            <a:ext cx="5727867" cy="4557796"/>
          </a:xfrm>
          <a:prstGeom prst="rect">
            <a:avLst/>
          </a:prstGeom>
        </p:spPr>
      </p:pic>
      <p:sp>
        <p:nvSpPr>
          <p:cNvPr id="4" name="TextBox 3">
            <a:extLst>
              <a:ext uri="{FF2B5EF4-FFF2-40B4-BE49-F238E27FC236}">
                <a16:creationId xmlns:a16="http://schemas.microsoft.com/office/drawing/2014/main" id="{672466AA-7C94-129E-8289-6A80E74BBFC4}"/>
              </a:ext>
            </a:extLst>
          </p:cNvPr>
          <p:cNvSpPr txBox="1"/>
          <p:nvPr/>
        </p:nvSpPr>
        <p:spPr>
          <a:xfrm>
            <a:off x="343116" y="2143632"/>
            <a:ext cx="5033632" cy="483209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2E4261"/>
                </a:solidFill>
                <a:ea typeface="+mn-lt"/>
                <a:cs typeface="+mn-lt"/>
              </a:rPr>
              <a:t>Held on Friday, September 12th at DePaul University Conference Center in Downtown Chicago.</a:t>
            </a:r>
            <a:endParaRPr lang="en-US"/>
          </a:p>
          <a:p>
            <a:endParaRPr lang="en-US" sz="2000" b="1">
              <a:solidFill>
                <a:srgbClr val="2E4261"/>
              </a:solidFill>
            </a:endParaRPr>
          </a:p>
          <a:p>
            <a:pPr marL="342900" indent="-342900">
              <a:buFont typeface="Arial"/>
              <a:buChar char="•"/>
            </a:pPr>
            <a:r>
              <a:rPr lang="en-US" sz="2000">
                <a:solidFill>
                  <a:srgbClr val="2E4261"/>
                </a:solidFill>
              </a:rPr>
              <a:t>For the first time, we organized a </a:t>
            </a:r>
            <a:r>
              <a:rPr lang="en-US" sz="2000" i="1">
                <a:solidFill>
                  <a:srgbClr val="2E4261"/>
                </a:solidFill>
              </a:rPr>
              <a:t>hybrid </a:t>
            </a:r>
            <a:r>
              <a:rPr lang="en-US" sz="2000">
                <a:solidFill>
                  <a:srgbClr val="2E4261"/>
                </a:solidFill>
              </a:rPr>
              <a:t>event; attendees could come in-person, or view a livestream of the event online via Zoom.</a:t>
            </a:r>
          </a:p>
          <a:p>
            <a:pPr marL="342900" indent="-342900">
              <a:buFont typeface="Arial"/>
              <a:buChar char="•"/>
            </a:pPr>
            <a:endParaRPr lang="en-US" sz="1600">
              <a:solidFill>
                <a:srgbClr val="2E4261"/>
              </a:solidFill>
            </a:endParaRPr>
          </a:p>
          <a:p>
            <a:pPr marL="800100" lvl="1" indent="-342900">
              <a:buFont typeface="Courier New"/>
              <a:buChar char="o"/>
            </a:pPr>
            <a:r>
              <a:rPr lang="en-US" sz="1600">
                <a:solidFill>
                  <a:srgbClr val="2E4261"/>
                </a:solidFill>
              </a:rPr>
              <a:t>This allowed us to open up the event to members who live outside the Chicagoland area who normally would not have been able travel to attend in-person, as well as attendees from outside Illinois.</a:t>
            </a:r>
          </a:p>
          <a:p>
            <a:pPr marL="800100" lvl="1" indent="-342900">
              <a:buFont typeface="Courier New"/>
              <a:buChar char="o"/>
            </a:pPr>
            <a:endParaRPr lang="en-US" sz="2000">
              <a:solidFill>
                <a:srgbClr val="2E4261"/>
              </a:solidFill>
            </a:endParaRPr>
          </a:p>
          <a:p>
            <a:endParaRPr lang="en-US" sz="2800" b="1">
              <a:solidFill>
                <a:srgbClr val="2E4261"/>
              </a:solidFill>
            </a:endParaRPr>
          </a:p>
        </p:txBody>
      </p:sp>
    </p:spTree>
    <p:extLst>
      <p:ext uri="{BB962C8B-B14F-4D97-AF65-F5344CB8AC3E}">
        <p14:creationId xmlns:p14="http://schemas.microsoft.com/office/powerpoint/2010/main" val="362459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B387898F-9674-CD98-7A3E-2CFACB0BDEB0}"/>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6DE2264E-6F7C-2E01-9DE1-AF2DFF369617}"/>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5572D4DF-03C5-7BCC-FA76-E5A6715A5785}"/>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989C2BD7-A420-B35D-049B-B54830D62680}"/>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New Event Strategy: </a:t>
            </a:r>
            <a:r>
              <a:rPr lang="en-US" sz="3600" b="1" i="1">
                <a:latin typeface="+mn-lt"/>
              </a:rPr>
              <a:t>Call for Presenters</a:t>
            </a:r>
            <a:endParaRPr lang="en-US"/>
          </a:p>
        </p:txBody>
      </p:sp>
      <p:sp>
        <p:nvSpPr>
          <p:cNvPr id="124" name="Google Shape;124;p15">
            <a:extLst>
              <a:ext uri="{FF2B5EF4-FFF2-40B4-BE49-F238E27FC236}">
                <a16:creationId xmlns:a16="http://schemas.microsoft.com/office/drawing/2014/main" id="{A90AACB9-CD28-F9AB-0347-6804F83C9C3F}"/>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 name="Picture 2">
            <a:extLst>
              <a:ext uri="{FF2B5EF4-FFF2-40B4-BE49-F238E27FC236}">
                <a16:creationId xmlns:a16="http://schemas.microsoft.com/office/drawing/2014/main" id="{3BD8A765-411E-6097-5A7A-3E4D4458DF12}"/>
              </a:ext>
            </a:extLst>
          </p:cNvPr>
          <p:cNvPicPr>
            <a:picLocks noChangeAspect="1"/>
          </p:cNvPicPr>
          <p:nvPr/>
        </p:nvPicPr>
        <p:blipFill>
          <a:blip r:embed="rId3"/>
          <a:stretch>
            <a:fillRect/>
          </a:stretch>
        </p:blipFill>
        <p:spPr>
          <a:xfrm>
            <a:off x="303379" y="1872498"/>
            <a:ext cx="5983872" cy="4503319"/>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B026AAC6-C730-F5F0-777D-51467FCA29F1}"/>
              </a:ext>
            </a:extLst>
          </p:cNvPr>
          <p:cNvPicPr>
            <a:picLocks noChangeAspect="1"/>
          </p:cNvPicPr>
          <p:nvPr/>
        </p:nvPicPr>
        <p:blipFill>
          <a:blip r:embed="rId4"/>
          <a:stretch>
            <a:fillRect/>
          </a:stretch>
        </p:blipFill>
        <p:spPr>
          <a:xfrm>
            <a:off x="6083383" y="2237371"/>
            <a:ext cx="5613233" cy="4014203"/>
          </a:xfrm>
          <a:prstGeom prst="rect">
            <a:avLst/>
          </a:prstGeom>
        </p:spPr>
      </p:pic>
    </p:spTree>
    <p:extLst>
      <p:ext uri="{BB962C8B-B14F-4D97-AF65-F5344CB8AC3E}">
        <p14:creationId xmlns:p14="http://schemas.microsoft.com/office/powerpoint/2010/main" val="1596613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042C876-B0BC-BB09-4ECF-964D40A91481}"/>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69D0B9D0-0F64-4E06-4F2E-FB7371059ABE}"/>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B6B88B3D-5E0A-C63C-4EB0-494450A4BF8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C8061AAB-E106-E983-7C24-A81BC6AFAB26}"/>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New Event Strategy: </a:t>
            </a:r>
            <a:r>
              <a:rPr lang="en-US" sz="3600" b="1" i="1">
                <a:latin typeface="+mn-lt"/>
              </a:rPr>
              <a:t>Advance Promotion</a:t>
            </a:r>
            <a:endParaRPr lang="en-US"/>
          </a:p>
        </p:txBody>
      </p:sp>
      <p:sp>
        <p:nvSpPr>
          <p:cNvPr id="124" name="Google Shape;124;p15">
            <a:extLst>
              <a:ext uri="{FF2B5EF4-FFF2-40B4-BE49-F238E27FC236}">
                <a16:creationId xmlns:a16="http://schemas.microsoft.com/office/drawing/2014/main" id="{202D89C2-AA8F-CD97-A95F-9F82E0DC1648}"/>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group of people sitting in a room&#10;&#10;AI-generated content may be incorrect.">
            <a:extLst>
              <a:ext uri="{FF2B5EF4-FFF2-40B4-BE49-F238E27FC236}">
                <a16:creationId xmlns:a16="http://schemas.microsoft.com/office/drawing/2014/main" id="{D718581C-8580-66AB-8C84-BE504DAFA298}"/>
              </a:ext>
            </a:extLst>
          </p:cNvPr>
          <p:cNvPicPr>
            <a:picLocks noChangeAspect="1"/>
          </p:cNvPicPr>
          <p:nvPr/>
        </p:nvPicPr>
        <p:blipFill>
          <a:blip r:embed="rId3"/>
          <a:srcRect t="22198" r="188" b="1634"/>
          <a:stretch>
            <a:fillRect/>
          </a:stretch>
        </p:blipFill>
        <p:spPr>
          <a:xfrm>
            <a:off x="395287" y="1718929"/>
            <a:ext cx="5683157" cy="5003738"/>
          </a:xfrm>
          <a:prstGeom prst="rect">
            <a:avLst/>
          </a:prstGeom>
        </p:spPr>
      </p:pic>
      <p:pic>
        <p:nvPicPr>
          <p:cNvPr id="4" name="Picture 3" descr="A person giving a presentation to a group of people&#10;&#10;AI-generated content may be incorrect.">
            <a:extLst>
              <a:ext uri="{FF2B5EF4-FFF2-40B4-BE49-F238E27FC236}">
                <a16:creationId xmlns:a16="http://schemas.microsoft.com/office/drawing/2014/main" id="{F3D845C2-F467-53BA-CC95-DB8E46511F9F}"/>
              </a:ext>
            </a:extLst>
          </p:cNvPr>
          <p:cNvPicPr>
            <a:picLocks noChangeAspect="1"/>
          </p:cNvPicPr>
          <p:nvPr/>
        </p:nvPicPr>
        <p:blipFill>
          <a:blip r:embed="rId4"/>
          <a:srcRect t="18518" r="-285"/>
          <a:stretch>
            <a:fillRect/>
          </a:stretch>
        </p:blipFill>
        <p:spPr>
          <a:xfrm>
            <a:off x="6795786" y="1149684"/>
            <a:ext cx="4709812" cy="5588002"/>
          </a:xfrm>
          <a:prstGeom prst="rect">
            <a:avLst/>
          </a:prstGeom>
        </p:spPr>
      </p:pic>
    </p:spTree>
    <p:extLst>
      <p:ext uri="{BB962C8B-B14F-4D97-AF65-F5344CB8AC3E}">
        <p14:creationId xmlns:p14="http://schemas.microsoft.com/office/powerpoint/2010/main" val="285186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65A21FC2-8BDD-3C51-1064-74EF75DD37BD}"/>
            </a:ext>
          </a:extLst>
        </p:cNvPr>
        <p:cNvGrpSpPr/>
        <p:nvPr/>
      </p:nvGrpSpPr>
      <p:grpSpPr>
        <a:xfrm>
          <a:off x="0" y="0"/>
          <a:ext cx="0" cy="0"/>
          <a:chOff x="0" y="0"/>
          <a:chExt cx="0" cy="0"/>
        </a:xfrm>
      </p:grpSpPr>
      <p:pic>
        <p:nvPicPr>
          <p:cNvPr id="5" name="Picture 4" descr="A graph of different colored squares&#10;&#10;AI-generated content may be incorrect.">
            <a:extLst>
              <a:ext uri="{FF2B5EF4-FFF2-40B4-BE49-F238E27FC236}">
                <a16:creationId xmlns:a16="http://schemas.microsoft.com/office/drawing/2014/main" id="{E73840E9-13D4-A619-83D4-934EA166AB86}"/>
              </a:ext>
            </a:extLst>
          </p:cNvPr>
          <p:cNvPicPr>
            <a:picLocks noChangeAspect="1"/>
          </p:cNvPicPr>
          <p:nvPr/>
        </p:nvPicPr>
        <p:blipFill>
          <a:blip r:embed="rId3"/>
          <a:stretch>
            <a:fillRect/>
          </a:stretch>
        </p:blipFill>
        <p:spPr>
          <a:xfrm>
            <a:off x="1789677" y="1709237"/>
            <a:ext cx="8627980" cy="4856581"/>
          </a:xfrm>
          <a:prstGeom prst="rect">
            <a:avLst/>
          </a:prstGeom>
        </p:spPr>
      </p:pic>
      <p:sp>
        <p:nvSpPr>
          <p:cNvPr id="120" name="Google Shape;120;p15">
            <a:extLst>
              <a:ext uri="{FF2B5EF4-FFF2-40B4-BE49-F238E27FC236}">
                <a16:creationId xmlns:a16="http://schemas.microsoft.com/office/drawing/2014/main" id="{7FCEF98C-51DA-4BE7-31F9-A0A533C5FCE7}"/>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DBABCE9D-56C0-FD09-6FFB-54007443CE48}"/>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pic>
        <p:nvPicPr>
          <p:cNvPr id="7" name="Picture 6">
            <a:extLst>
              <a:ext uri="{FF2B5EF4-FFF2-40B4-BE49-F238E27FC236}">
                <a16:creationId xmlns:a16="http://schemas.microsoft.com/office/drawing/2014/main" id="{67612E50-450B-BF75-B3BF-DBD1B80C27F5}"/>
              </a:ext>
            </a:extLst>
          </p:cNvPr>
          <p:cNvPicPr>
            <a:picLocks noChangeAspect="1"/>
          </p:cNvPicPr>
          <p:nvPr/>
        </p:nvPicPr>
        <p:blipFill>
          <a:blip r:embed="rId4"/>
          <a:stretch>
            <a:fillRect/>
          </a:stretch>
        </p:blipFill>
        <p:spPr>
          <a:xfrm>
            <a:off x="2078298" y="1814245"/>
            <a:ext cx="8893343" cy="4959686"/>
          </a:xfrm>
          <a:prstGeom prst="rect">
            <a:avLst/>
          </a:prstGeom>
        </p:spPr>
      </p:pic>
      <p:sp>
        <p:nvSpPr>
          <p:cNvPr id="122" name="Google Shape;122;p15">
            <a:extLst>
              <a:ext uri="{FF2B5EF4-FFF2-40B4-BE49-F238E27FC236}">
                <a16:creationId xmlns:a16="http://schemas.microsoft.com/office/drawing/2014/main" id="{B43831B9-E17B-14B6-34BE-24E3198CC05D}"/>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New Event Strategy: </a:t>
            </a:r>
            <a:r>
              <a:rPr lang="en-US" sz="3600" b="1" i="1">
                <a:latin typeface="+mn-lt"/>
              </a:rPr>
              <a:t>Interactivity!</a:t>
            </a:r>
            <a:endParaRPr lang="en-US"/>
          </a:p>
        </p:txBody>
      </p:sp>
      <p:sp>
        <p:nvSpPr>
          <p:cNvPr id="124" name="Google Shape;124;p15">
            <a:extLst>
              <a:ext uri="{FF2B5EF4-FFF2-40B4-BE49-F238E27FC236}">
                <a16:creationId xmlns:a16="http://schemas.microsoft.com/office/drawing/2014/main" id="{BA24C3A9-7CD6-F166-3ED7-E1E0EB6A96CF}"/>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3" name="Picture 2" descr="A screenshot of a black box with white text&#10;&#10;AI-generated content may be incorrect.">
            <a:extLst>
              <a:ext uri="{FF2B5EF4-FFF2-40B4-BE49-F238E27FC236}">
                <a16:creationId xmlns:a16="http://schemas.microsoft.com/office/drawing/2014/main" id="{A6ECCEF0-5B5A-CA65-3BEE-92D2601CC83A}"/>
              </a:ext>
            </a:extLst>
          </p:cNvPr>
          <p:cNvPicPr>
            <a:picLocks noChangeAspect="1"/>
          </p:cNvPicPr>
          <p:nvPr/>
        </p:nvPicPr>
        <p:blipFill>
          <a:blip r:embed="rId5"/>
          <a:stretch>
            <a:fillRect/>
          </a:stretch>
        </p:blipFill>
        <p:spPr>
          <a:xfrm>
            <a:off x="2349470" y="1975087"/>
            <a:ext cx="8628982" cy="4795921"/>
          </a:xfrm>
          <a:prstGeom prst="rect">
            <a:avLst/>
          </a:prstGeom>
        </p:spPr>
      </p:pic>
      <p:pic>
        <p:nvPicPr>
          <p:cNvPr id="6" name="Picture 5" descr="A black background with text&#10;&#10;AI-generated content may be incorrect.">
            <a:extLst>
              <a:ext uri="{FF2B5EF4-FFF2-40B4-BE49-F238E27FC236}">
                <a16:creationId xmlns:a16="http://schemas.microsoft.com/office/drawing/2014/main" id="{BC32CF41-461D-9378-32F0-18FBD6984E8F}"/>
              </a:ext>
            </a:extLst>
          </p:cNvPr>
          <p:cNvPicPr>
            <a:picLocks noChangeAspect="1"/>
          </p:cNvPicPr>
          <p:nvPr/>
        </p:nvPicPr>
        <p:blipFill>
          <a:blip r:embed="rId6"/>
          <a:stretch>
            <a:fillRect/>
          </a:stretch>
        </p:blipFill>
        <p:spPr>
          <a:xfrm>
            <a:off x="2074473" y="1813539"/>
            <a:ext cx="8564814" cy="4782052"/>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FC3A4461-CE39-6BCA-4642-F4CF2B05353A}"/>
              </a:ext>
            </a:extLst>
          </p:cNvPr>
          <p:cNvPicPr>
            <a:picLocks noChangeAspect="1"/>
          </p:cNvPicPr>
          <p:nvPr/>
        </p:nvPicPr>
        <p:blipFill>
          <a:blip r:embed="rId7"/>
          <a:stretch>
            <a:fillRect/>
          </a:stretch>
        </p:blipFill>
        <p:spPr>
          <a:xfrm>
            <a:off x="2095928" y="1827729"/>
            <a:ext cx="8858083" cy="4937293"/>
          </a:xfrm>
          <a:prstGeom prst="rect">
            <a:avLst/>
          </a:prstGeom>
        </p:spPr>
      </p:pic>
      <p:pic>
        <p:nvPicPr>
          <p:cNvPr id="8" name="Picture 7" descr="A screenshot of a black screen&#10;&#10;AI-generated content may be incorrect.">
            <a:extLst>
              <a:ext uri="{FF2B5EF4-FFF2-40B4-BE49-F238E27FC236}">
                <a16:creationId xmlns:a16="http://schemas.microsoft.com/office/drawing/2014/main" id="{3C871A58-CFFC-20BF-EE0C-5BE51C60961C}"/>
              </a:ext>
            </a:extLst>
          </p:cNvPr>
          <p:cNvPicPr>
            <a:picLocks noChangeAspect="1"/>
          </p:cNvPicPr>
          <p:nvPr/>
        </p:nvPicPr>
        <p:blipFill>
          <a:blip r:embed="rId8"/>
          <a:stretch>
            <a:fillRect/>
          </a:stretch>
        </p:blipFill>
        <p:spPr>
          <a:xfrm>
            <a:off x="2090423" y="1794557"/>
            <a:ext cx="8904873" cy="4976896"/>
          </a:xfrm>
          <a:prstGeom prst="rect">
            <a:avLst/>
          </a:prstGeom>
        </p:spPr>
      </p:pic>
    </p:spTree>
    <p:extLst>
      <p:ext uri="{BB962C8B-B14F-4D97-AF65-F5344CB8AC3E}">
        <p14:creationId xmlns:p14="http://schemas.microsoft.com/office/powerpoint/2010/main" val="16886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6AEB915-F43F-971A-D0B3-F953447CEBF4}"/>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44026004-F4B5-CEC4-1BBE-126C45A5DB4A}"/>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F0C474FA-830C-3A4C-32D2-F68BDAC2B408}"/>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15517532-F8B8-7612-B4F1-ADE9B4EF8A2C}"/>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2025 Symposium By The Numbers</a:t>
            </a:r>
            <a:endParaRPr lang="en-US" sz="3600" b="1">
              <a:latin typeface="Avenir Next LT Pro"/>
            </a:endParaRPr>
          </a:p>
        </p:txBody>
      </p:sp>
      <p:sp>
        <p:nvSpPr>
          <p:cNvPr id="124" name="Google Shape;124;p15">
            <a:extLst>
              <a:ext uri="{FF2B5EF4-FFF2-40B4-BE49-F238E27FC236}">
                <a16:creationId xmlns:a16="http://schemas.microsoft.com/office/drawing/2014/main" id="{06BFF3DE-E527-E794-8770-40467829754D}"/>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3" name="Chart 2">
            <a:extLst>
              <a:ext uri="{FF2B5EF4-FFF2-40B4-BE49-F238E27FC236}">
                <a16:creationId xmlns:a16="http://schemas.microsoft.com/office/drawing/2014/main" id="{DA6D2665-15AB-AEEE-BAD8-85AF5B1E4A82}"/>
              </a:ext>
            </a:extLst>
          </p:cNvPr>
          <p:cNvGraphicFramePr/>
          <p:nvPr>
            <p:extLst>
              <p:ext uri="{D42A27DB-BD31-4B8C-83A1-F6EECF244321}">
                <p14:modId xmlns:p14="http://schemas.microsoft.com/office/powerpoint/2010/main" val="3360047838"/>
              </p:ext>
            </p:extLst>
          </p:nvPr>
        </p:nvGraphicFramePr>
        <p:xfrm>
          <a:off x="187158" y="1943936"/>
          <a:ext cx="5735052" cy="428023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9AE7D8EA-48B4-0E40-61E0-418570D501E9}"/>
              </a:ext>
            </a:extLst>
          </p:cNvPr>
          <p:cNvPicPr>
            <a:picLocks noChangeAspect="1"/>
          </p:cNvPicPr>
          <p:nvPr/>
        </p:nvPicPr>
        <p:blipFill>
          <a:blip r:embed="rId4"/>
          <a:stretch>
            <a:fillRect/>
          </a:stretch>
        </p:blipFill>
        <p:spPr>
          <a:xfrm>
            <a:off x="6077786" y="2073609"/>
            <a:ext cx="5958639" cy="4020886"/>
          </a:xfrm>
          <a:prstGeom prst="rect">
            <a:avLst/>
          </a:prstGeom>
        </p:spPr>
      </p:pic>
    </p:spTree>
    <p:extLst>
      <p:ext uri="{BB962C8B-B14F-4D97-AF65-F5344CB8AC3E}">
        <p14:creationId xmlns:p14="http://schemas.microsoft.com/office/powerpoint/2010/main" val="156538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4512E9-44CA-BEC4-57AD-F873471C499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A9AA33-8A79-49DE-D308-CD5CA578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F0028-9B8B-25EA-AD8F-5282BE33A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A83E8A-4F3C-2B3E-EEAF-60B011539423}"/>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3AC664F6-BDE3-27AA-3500-2357B120DD5A}"/>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83BBE326-7349-DB89-B15D-5BC1813D7167}"/>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482FDFE-6909-4327-30C0-4FDC328DD7D4}"/>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7th </a:t>
            </a:r>
            <a:r>
              <a:rPr lang="en-US" sz="2800" b="1">
                <a:solidFill>
                  <a:schemeClr val="bg1"/>
                </a:solidFill>
              </a:rPr>
              <a:t>Strategy</a:t>
            </a:r>
            <a:r>
              <a:rPr lang="en-US" sz="3200" b="1">
                <a:solidFill>
                  <a:schemeClr val="bg1"/>
                </a:solidFill>
              </a:rPr>
              <a:t> – Targeted Outreach to Major Institutions</a:t>
            </a:r>
            <a:endParaRPr lang="en-US">
              <a:solidFill>
                <a:schemeClr val="bg1"/>
              </a:solidFill>
            </a:endParaRPr>
          </a:p>
        </p:txBody>
      </p:sp>
      <p:pic>
        <p:nvPicPr>
          <p:cNvPr id="5" name="Picture 4" descr="A target with arrows and icons&#10;&#10;AI-generated content may be incorrect.">
            <a:extLst>
              <a:ext uri="{FF2B5EF4-FFF2-40B4-BE49-F238E27FC236}">
                <a16:creationId xmlns:a16="http://schemas.microsoft.com/office/drawing/2014/main" id="{4EF97844-A84F-68B1-B6F7-C91DEC5CF6A6}"/>
              </a:ext>
            </a:extLst>
          </p:cNvPr>
          <p:cNvPicPr>
            <a:picLocks noChangeAspect="1"/>
          </p:cNvPicPr>
          <p:nvPr/>
        </p:nvPicPr>
        <p:blipFill>
          <a:blip r:embed="rId4"/>
          <a:srcRect l="16013" t="2934" r="14815" b="2934"/>
          <a:stretch>
            <a:fillRect/>
          </a:stretch>
        </p:blipFill>
        <p:spPr>
          <a:xfrm>
            <a:off x="4336677" y="3428539"/>
            <a:ext cx="3507452" cy="3228225"/>
          </a:xfrm>
          <a:prstGeom prst="rect">
            <a:avLst/>
          </a:prstGeom>
        </p:spPr>
      </p:pic>
    </p:spTree>
    <p:extLst>
      <p:ext uri="{BB962C8B-B14F-4D97-AF65-F5344CB8AC3E}">
        <p14:creationId xmlns:p14="http://schemas.microsoft.com/office/powerpoint/2010/main" val="1187481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E9BF3D3A-B23C-550A-5FB4-05136F4CA8E6}"/>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1BECE297-07D3-7F1F-EB50-8953DB2FDC99}"/>
              </a:ext>
            </a:extLst>
          </p:cNvPr>
          <p:cNvSpPr/>
          <p:nvPr/>
        </p:nvSpPr>
        <p:spPr>
          <a:xfrm>
            <a:off x="13368"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0C516CA0-594A-697B-BB03-6DF76AD94DF3}"/>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8C325BB-EA4E-0BF2-2AB0-19F552FFFCD2}"/>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Snapshot of 2025 Revenue</a:t>
            </a:r>
            <a:endParaRPr lang="en-US" sz="3600" b="1">
              <a:latin typeface="Avenir Next LT Pro"/>
            </a:endParaRPr>
          </a:p>
        </p:txBody>
      </p:sp>
      <p:sp>
        <p:nvSpPr>
          <p:cNvPr id="124" name="Google Shape;124;p15">
            <a:extLst>
              <a:ext uri="{FF2B5EF4-FFF2-40B4-BE49-F238E27FC236}">
                <a16:creationId xmlns:a16="http://schemas.microsoft.com/office/drawing/2014/main" id="{E2CAF99B-6DC0-209F-816F-8557E5E8870C}"/>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2" name="Chart 1">
            <a:extLst>
              <a:ext uri="{FF2B5EF4-FFF2-40B4-BE49-F238E27FC236}">
                <a16:creationId xmlns:a16="http://schemas.microsoft.com/office/drawing/2014/main" id="{4667A38D-ECD2-3CC2-7CFE-FF0FA5B0564E}"/>
              </a:ext>
            </a:extLst>
          </p:cNvPr>
          <p:cNvGraphicFramePr/>
          <p:nvPr>
            <p:extLst>
              <p:ext uri="{D42A27DB-BD31-4B8C-83A1-F6EECF244321}">
                <p14:modId xmlns:p14="http://schemas.microsoft.com/office/powerpoint/2010/main" val="26864579"/>
              </p:ext>
            </p:extLst>
          </p:nvPr>
        </p:nvGraphicFramePr>
        <p:xfrm>
          <a:off x="2051540" y="1805110"/>
          <a:ext cx="7268307" cy="4781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392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1F847C56-E6D9-A126-72F4-FAA71641B488}"/>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CB29031D-E237-D83C-7C84-40A8E21C9383}"/>
              </a:ext>
            </a:extLst>
          </p:cNvPr>
          <p:cNvSpPr/>
          <p:nvPr/>
        </p:nvSpPr>
        <p:spPr>
          <a:xfrm>
            <a:off x="13368"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74484438-F523-C422-E33E-0207F02F49D9}"/>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3A80D7BB-F716-0858-C2B6-87699DFD1154}"/>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lgn="ctr"/>
            <a:r>
              <a:rPr lang="en-US" sz="3200" b="1">
                <a:latin typeface="+mn-lt"/>
              </a:rPr>
              <a:t>7th </a:t>
            </a:r>
            <a:r>
              <a:rPr lang="en-US" sz="2800" b="1">
                <a:latin typeface="+mn-lt"/>
              </a:rPr>
              <a:t>Strategy</a:t>
            </a:r>
            <a:r>
              <a:rPr lang="en-US" sz="3200" b="1">
                <a:latin typeface="+mn-lt"/>
              </a:rPr>
              <a:t> – Targeted Outreach to Major Institutions</a:t>
            </a:r>
            <a:endParaRPr lang="en-US" sz="3200">
              <a:solidFill>
                <a:srgbClr val="000000"/>
              </a:solidFill>
              <a:latin typeface="+mn-lt"/>
            </a:endParaRPr>
          </a:p>
        </p:txBody>
      </p:sp>
      <p:sp>
        <p:nvSpPr>
          <p:cNvPr id="124" name="Google Shape;124;p15">
            <a:extLst>
              <a:ext uri="{FF2B5EF4-FFF2-40B4-BE49-F238E27FC236}">
                <a16:creationId xmlns:a16="http://schemas.microsoft.com/office/drawing/2014/main" id="{867E333C-9C50-A498-2E58-29FF3C0E958B}"/>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 name="TextBox 2">
            <a:extLst>
              <a:ext uri="{FF2B5EF4-FFF2-40B4-BE49-F238E27FC236}">
                <a16:creationId xmlns:a16="http://schemas.microsoft.com/office/drawing/2014/main" id="{33FC47E3-4B4F-4ED3-B08C-836925DBB32F}"/>
              </a:ext>
            </a:extLst>
          </p:cNvPr>
          <p:cNvSpPr txBox="1"/>
          <p:nvPr/>
        </p:nvSpPr>
        <p:spPr>
          <a:xfrm>
            <a:off x="476801" y="1715843"/>
            <a:ext cx="11223210" cy="594008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rgbClr val="2E4261"/>
                </a:solidFill>
                <a:ea typeface="+mn-lt"/>
                <a:cs typeface="+mn-lt"/>
              </a:rPr>
              <a:t>Know who the major institutions are in your state/chapter market(s).</a:t>
            </a:r>
          </a:p>
          <a:p>
            <a:pPr marL="342900" indent="-342900">
              <a:buFont typeface="Arial"/>
              <a:buChar char="•"/>
            </a:pPr>
            <a:endParaRPr lang="en-US" sz="2000">
              <a:solidFill>
                <a:srgbClr val="2E4261"/>
              </a:solidFill>
            </a:endParaRPr>
          </a:p>
          <a:p>
            <a:pPr marL="342900" indent="-342900">
              <a:buFont typeface="Arial"/>
              <a:buChar char="•"/>
            </a:pPr>
            <a:r>
              <a:rPr lang="en-US" sz="2000">
                <a:solidFill>
                  <a:srgbClr val="2E4261"/>
                </a:solidFill>
              </a:rPr>
              <a:t>Take a look at your member rolls, event attendance, and digital engagement. Which institutions are actively engaged and represented? Which ones aren't?</a:t>
            </a:r>
          </a:p>
          <a:p>
            <a:pPr marL="342900" indent="-342900">
              <a:buFont typeface="Arial"/>
              <a:buChar char="•"/>
            </a:pPr>
            <a:endParaRPr lang="en-US" sz="2000">
              <a:solidFill>
                <a:srgbClr val="2E4261"/>
              </a:solidFill>
            </a:endParaRPr>
          </a:p>
          <a:p>
            <a:pPr marL="342900" indent="-342900">
              <a:buFont typeface="Arial"/>
              <a:buChar char="•"/>
            </a:pPr>
            <a:r>
              <a:rPr lang="en-US" sz="2000">
                <a:solidFill>
                  <a:srgbClr val="2E4261"/>
                </a:solidFill>
              </a:rPr>
              <a:t>Develop strategies to get your "missing" institutions involved; leverage personal board connections to invite them to events, or consider asking them to present a webinar to showcase their good work.</a:t>
            </a:r>
          </a:p>
          <a:p>
            <a:pPr marL="342900" indent="-342900">
              <a:buFont typeface="Arial"/>
              <a:buChar char="•"/>
            </a:pPr>
            <a:endParaRPr lang="en-US" sz="2000">
              <a:solidFill>
                <a:srgbClr val="2E4261"/>
              </a:solidFill>
            </a:endParaRPr>
          </a:p>
          <a:p>
            <a:pPr marL="342900" indent="-342900">
              <a:buFont typeface="Arial"/>
              <a:buChar char="•"/>
            </a:pPr>
            <a:r>
              <a:rPr lang="en-US" sz="2000">
                <a:solidFill>
                  <a:srgbClr val="2E4261"/>
                </a:solidFill>
              </a:rPr>
              <a:t>Take notice when someone from a new shop engages for the first time! Use the opportunity to welcome them and get them (and their team) more involved.</a:t>
            </a:r>
          </a:p>
          <a:p>
            <a:pPr marL="342900" indent="-342900">
              <a:buFont typeface="Arial"/>
              <a:buChar char="•"/>
            </a:pPr>
            <a:endParaRPr lang="en-US" sz="2000">
              <a:solidFill>
                <a:srgbClr val="2E4261"/>
              </a:solidFill>
            </a:endParaRPr>
          </a:p>
          <a:p>
            <a:pPr marL="342900" indent="-342900">
              <a:buFont typeface="Arial"/>
              <a:buChar char="•"/>
            </a:pPr>
            <a:r>
              <a:rPr lang="en-US" sz="2000">
                <a:solidFill>
                  <a:srgbClr val="2E4261"/>
                </a:solidFill>
              </a:rPr>
              <a:t>Don't forget about retention! Make sure you are stewarding your member institutions who are already involved with your chapter; be aware of when their memberships are lapsing and keep an eye on their engagement.</a:t>
            </a:r>
          </a:p>
          <a:p>
            <a:endParaRPr lang="en-US" sz="1200" b="1">
              <a:solidFill>
                <a:srgbClr val="2E4261"/>
              </a:solidFill>
            </a:endParaRPr>
          </a:p>
          <a:p>
            <a:pPr marL="800100" lvl="1" indent="-342900">
              <a:buFont typeface="Courier New"/>
              <a:buChar char="o"/>
            </a:pPr>
            <a:endParaRPr lang="en-US" sz="2000">
              <a:solidFill>
                <a:srgbClr val="2E4261"/>
              </a:solidFill>
            </a:endParaRPr>
          </a:p>
          <a:p>
            <a:pPr marL="800100" lvl="1" indent="-342900">
              <a:buFont typeface="Courier New"/>
              <a:buChar char="o"/>
            </a:pPr>
            <a:endParaRPr lang="en-US" sz="2000">
              <a:solidFill>
                <a:srgbClr val="2E4261"/>
              </a:solidFill>
            </a:endParaRPr>
          </a:p>
          <a:p>
            <a:endParaRPr lang="en-US" sz="2800" b="1">
              <a:solidFill>
                <a:srgbClr val="2E4261"/>
              </a:solidFill>
            </a:endParaRPr>
          </a:p>
        </p:txBody>
      </p:sp>
    </p:spTree>
    <p:extLst>
      <p:ext uri="{BB962C8B-B14F-4D97-AF65-F5344CB8AC3E}">
        <p14:creationId xmlns:p14="http://schemas.microsoft.com/office/powerpoint/2010/main" val="1064430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32DCE0-6A18-9C5A-3C24-01165A24A92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FD724C-6614-B4D6-EF1A-A85D88FB8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9E744A-352F-ECBC-3363-7A2952B65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8AD492-4238-1449-1B6F-359500E7EDF8}"/>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FC98DBBC-51C6-6D69-5338-385175B09837}"/>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A8F8C56C-E080-B0B0-026B-DF411C53C2D0}"/>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172E1DF-4FCE-54CF-6D83-B5184E5E8159}"/>
              </a:ext>
            </a:extLst>
          </p:cNvPr>
          <p:cNvSpPr>
            <a:spLocks noGrp="1"/>
          </p:cNvSpPr>
          <p:nvPr>
            <p:ph type="subTitle" idx="1"/>
          </p:nvPr>
        </p:nvSpPr>
        <p:spPr>
          <a:xfrm>
            <a:off x="1788" y="2594328"/>
            <a:ext cx="12228004" cy="622260"/>
          </a:xfrm>
        </p:spPr>
        <p:txBody>
          <a:bodyPr vert="horz" lIns="91440" tIns="45720" rIns="91440" bIns="45720" rtlCol="0" anchor="t">
            <a:noAutofit/>
          </a:bodyPr>
          <a:lstStyle/>
          <a:p>
            <a:pPr algn="ctr">
              <a:lnSpc>
                <a:spcPct val="100000"/>
              </a:lnSpc>
            </a:pPr>
            <a:r>
              <a:rPr lang="en-US" sz="3200" b="1">
                <a:solidFill>
                  <a:schemeClr val="bg1"/>
                </a:solidFill>
              </a:rPr>
              <a:t>Looking Forward to 2026...</a:t>
            </a:r>
            <a:endParaRPr lang="en-US"/>
          </a:p>
        </p:txBody>
      </p:sp>
      <p:pic>
        <p:nvPicPr>
          <p:cNvPr id="4" name="Picture 3" descr="A calendar with pins on it&#10;&#10;AI-generated content may be incorrect.">
            <a:extLst>
              <a:ext uri="{FF2B5EF4-FFF2-40B4-BE49-F238E27FC236}">
                <a16:creationId xmlns:a16="http://schemas.microsoft.com/office/drawing/2014/main" id="{805642A8-AE27-B5FC-7D3B-F57FCBB9CD19}"/>
              </a:ext>
            </a:extLst>
          </p:cNvPr>
          <p:cNvPicPr>
            <a:picLocks noChangeAspect="1"/>
          </p:cNvPicPr>
          <p:nvPr/>
        </p:nvPicPr>
        <p:blipFill>
          <a:blip r:embed="rId4"/>
          <a:stretch>
            <a:fillRect/>
          </a:stretch>
        </p:blipFill>
        <p:spPr>
          <a:xfrm>
            <a:off x="3699937" y="3429000"/>
            <a:ext cx="4769715" cy="3182471"/>
          </a:xfrm>
          <a:prstGeom prst="rect">
            <a:avLst/>
          </a:prstGeom>
        </p:spPr>
      </p:pic>
    </p:spTree>
    <p:extLst>
      <p:ext uri="{BB962C8B-B14F-4D97-AF65-F5344CB8AC3E}">
        <p14:creationId xmlns:p14="http://schemas.microsoft.com/office/powerpoint/2010/main" val="1442366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859949F5-DF72-C09D-E9B1-8EB1A92C2CEF}"/>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4A009276-BD9A-BA3D-C5DD-F64D18D6F8E9}"/>
              </a:ext>
            </a:extLst>
          </p:cNvPr>
          <p:cNvSpPr/>
          <p:nvPr/>
        </p:nvSpPr>
        <p:spPr>
          <a:xfrm>
            <a:off x="13368"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0ACF809A-ACDA-928E-69EC-76873E50761C}"/>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ECA4765-31A6-640A-BD1F-C17874031834}"/>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Looking Forward to 2026</a:t>
            </a:r>
            <a:endParaRPr lang="en-US"/>
          </a:p>
        </p:txBody>
      </p:sp>
      <p:sp>
        <p:nvSpPr>
          <p:cNvPr id="124" name="Google Shape;124;p15">
            <a:extLst>
              <a:ext uri="{FF2B5EF4-FFF2-40B4-BE49-F238E27FC236}">
                <a16:creationId xmlns:a16="http://schemas.microsoft.com/office/drawing/2014/main" id="{59FEA73F-0FFE-91AA-B3DC-B0E72E8D234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2" name="Diagram 1">
            <a:extLst>
              <a:ext uri="{FF2B5EF4-FFF2-40B4-BE49-F238E27FC236}">
                <a16:creationId xmlns:a16="http://schemas.microsoft.com/office/drawing/2014/main" id="{C1D0D67F-CD04-7C76-CDED-E093607DC9EB}"/>
              </a:ext>
            </a:extLst>
          </p:cNvPr>
          <p:cNvGraphicFramePr/>
          <p:nvPr>
            <p:extLst>
              <p:ext uri="{D42A27DB-BD31-4B8C-83A1-F6EECF244321}">
                <p14:modId xmlns:p14="http://schemas.microsoft.com/office/powerpoint/2010/main" val="2251002222"/>
              </p:ext>
            </p:extLst>
          </p:nvPr>
        </p:nvGraphicFramePr>
        <p:xfrm>
          <a:off x="-669636" y="1657928"/>
          <a:ext cx="5726544" cy="288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99" name="Picture 498" descr="What If They Don't Want To Play? - Gamified UK - #Gamification Expert">
            <a:extLst>
              <a:ext uri="{FF2B5EF4-FFF2-40B4-BE49-F238E27FC236}">
                <a16:creationId xmlns:a16="http://schemas.microsoft.com/office/drawing/2014/main" id="{8BECCD3F-85B9-33E6-15F0-B9E38874E10E}"/>
              </a:ext>
            </a:extLst>
          </p:cNvPr>
          <p:cNvPicPr>
            <a:picLocks noChangeAspect="1"/>
          </p:cNvPicPr>
          <p:nvPr/>
        </p:nvPicPr>
        <p:blipFill>
          <a:blip r:embed="rId8"/>
          <a:stretch>
            <a:fillRect/>
          </a:stretch>
        </p:blipFill>
        <p:spPr>
          <a:xfrm>
            <a:off x="1011383" y="5168611"/>
            <a:ext cx="2376054" cy="1612323"/>
          </a:xfrm>
          <a:prstGeom prst="rect">
            <a:avLst/>
          </a:prstGeom>
        </p:spPr>
      </p:pic>
      <p:sp>
        <p:nvSpPr>
          <p:cNvPr id="587" name="Arrow: Down 586">
            <a:extLst>
              <a:ext uri="{FF2B5EF4-FFF2-40B4-BE49-F238E27FC236}">
                <a16:creationId xmlns:a16="http://schemas.microsoft.com/office/drawing/2014/main" id="{D04E1AA5-BBB1-A7D2-51CA-0F89D4754B66}"/>
              </a:ext>
            </a:extLst>
          </p:cNvPr>
          <p:cNvSpPr/>
          <p:nvPr/>
        </p:nvSpPr>
        <p:spPr>
          <a:xfrm>
            <a:off x="1939636" y="4675909"/>
            <a:ext cx="508000" cy="3810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ectangle: Folded Corner 595">
            <a:extLst>
              <a:ext uri="{FF2B5EF4-FFF2-40B4-BE49-F238E27FC236}">
                <a16:creationId xmlns:a16="http://schemas.microsoft.com/office/drawing/2014/main" id="{CB37B4CE-B491-4FFD-1DF8-0023B219D489}"/>
              </a:ext>
            </a:extLst>
          </p:cNvPr>
          <p:cNvSpPr/>
          <p:nvPr/>
        </p:nvSpPr>
        <p:spPr>
          <a:xfrm>
            <a:off x="5322454" y="2182090"/>
            <a:ext cx="6107545" cy="4294909"/>
          </a:xfrm>
          <a:prstGeom prst="foldedCorner">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a:buChar char="q"/>
            </a:pPr>
            <a:r>
              <a:rPr lang="en-US">
                <a:solidFill>
                  <a:srgbClr val="000000"/>
                </a:solidFill>
                <a:latin typeface="Aptos"/>
                <a:ea typeface="STXingkai"/>
              </a:rPr>
              <a:t>More volunteer opportunities &amp; build stronger board pipeline</a:t>
            </a:r>
            <a:endParaRPr lang="en-US">
              <a:solidFill>
                <a:srgbClr val="000000"/>
              </a:solidFill>
              <a:latin typeface="Aptos"/>
            </a:endParaRPr>
          </a:p>
          <a:p>
            <a:pPr marL="285750" indent="-285750">
              <a:buFont typeface="Wingdings"/>
              <a:buChar char="q"/>
            </a:pPr>
            <a:r>
              <a:rPr lang="en-US">
                <a:solidFill>
                  <a:srgbClr val="000000"/>
                </a:solidFill>
                <a:latin typeface="Aptos"/>
                <a:ea typeface="STXingkai"/>
              </a:rPr>
              <a:t>Sponsorship opportunities with revamped benefits and branding</a:t>
            </a:r>
          </a:p>
          <a:p>
            <a:pPr marL="285750" indent="-285750">
              <a:buFont typeface="Wingdings"/>
              <a:buChar char="q"/>
            </a:pPr>
            <a:r>
              <a:rPr lang="en-US">
                <a:solidFill>
                  <a:srgbClr val="000000"/>
                </a:solidFill>
                <a:latin typeface="Aptos"/>
                <a:ea typeface="STXingkai"/>
              </a:rPr>
              <a:t>In-person networking events that are more activity based</a:t>
            </a:r>
          </a:p>
          <a:p>
            <a:pPr marL="285750" indent="-285750">
              <a:buFont typeface="Wingdings"/>
              <a:buChar char="q"/>
            </a:pPr>
            <a:r>
              <a:rPr lang="en-US">
                <a:solidFill>
                  <a:srgbClr val="000000"/>
                </a:solidFill>
                <a:latin typeface="Aptos"/>
                <a:ea typeface="Batang"/>
              </a:rPr>
              <a:t>Collaboration with other chapters</a:t>
            </a:r>
            <a:endParaRPr lang="en-US">
              <a:solidFill>
                <a:srgbClr val="000000"/>
              </a:solidFill>
              <a:latin typeface="Aptos"/>
              <a:ea typeface="STXingkai"/>
            </a:endParaRPr>
          </a:p>
          <a:p>
            <a:pPr marL="285750" indent="-285750">
              <a:buFont typeface="Wingdings"/>
              <a:buChar char="q"/>
            </a:pPr>
            <a:r>
              <a:rPr lang="en-US">
                <a:solidFill>
                  <a:srgbClr val="000000"/>
                </a:solidFill>
                <a:latin typeface="Aptos"/>
                <a:ea typeface="STXingkai"/>
              </a:rPr>
              <a:t>Resources page (what does Apra-IL offer?)</a:t>
            </a:r>
          </a:p>
          <a:p>
            <a:pPr marL="285750" indent="-285750">
              <a:buFont typeface="Wingdings"/>
              <a:buChar char="q"/>
            </a:pPr>
            <a:r>
              <a:rPr lang="en-US">
                <a:solidFill>
                  <a:srgbClr val="000000"/>
                </a:solidFill>
                <a:latin typeface="Aptos"/>
                <a:ea typeface="STXingkai"/>
              </a:rPr>
              <a:t>Virtual networking opportunities for "office hours" and more causal engagement across distances</a:t>
            </a:r>
          </a:p>
          <a:p>
            <a:pPr marL="285750" indent="-285750">
              <a:buFont typeface="Wingdings"/>
              <a:buChar char="q"/>
            </a:pPr>
            <a:r>
              <a:rPr lang="en-US">
                <a:solidFill>
                  <a:srgbClr val="000000"/>
                </a:solidFill>
                <a:latin typeface="Aptos"/>
                <a:ea typeface="STXingkai"/>
              </a:rPr>
              <a:t>Broader reach outside of the city</a:t>
            </a:r>
          </a:p>
          <a:p>
            <a:pPr marL="285750" indent="-285750">
              <a:buFont typeface="Wingdings"/>
              <a:buChar char="q"/>
            </a:pPr>
            <a:r>
              <a:rPr lang="en-US">
                <a:solidFill>
                  <a:srgbClr val="000000"/>
                </a:solidFill>
                <a:latin typeface="Aptos"/>
                <a:ea typeface="STXingkai"/>
              </a:rPr>
              <a:t>Travel grants</a:t>
            </a:r>
          </a:p>
        </p:txBody>
      </p:sp>
    </p:spTree>
    <p:extLst>
      <p:ext uri="{BB962C8B-B14F-4D97-AF65-F5344CB8AC3E}">
        <p14:creationId xmlns:p14="http://schemas.microsoft.com/office/powerpoint/2010/main" val="56733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4217832-0273-F376-005C-CCB44E20C44F}"/>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8AF76B07-5820-872B-5641-0819C1109D05}"/>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212E778F-765C-C8CE-291C-AA172ED5F04A}"/>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436F4CD3-1E1B-08B8-68E0-1AC7C64C8F29}"/>
              </a:ext>
            </a:extLst>
          </p:cNvPr>
          <p:cNvSpPr txBox="1">
            <a:spLocks noGrp="1"/>
          </p:cNvSpPr>
          <p:nvPr>
            <p:ph type="title"/>
          </p:nvPr>
        </p:nvSpPr>
        <p:spPr>
          <a:xfrm>
            <a:off x="484552" y="365125"/>
            <a:ext cx="8006305" cy="786389"/>
          </a:xfrm>
          <a:prstGeom prst="rect">
            <a:avLst/>
          </a:prstGeom>
        </p:spPr>
        <p:txBody>
          <a:bodyPr spcFirstLastPara="1" wrap="square" lIns="91425" tIns="45700" rIns="91425" bIns="45700" anchor="b" anchorCtr="0">
            <a:normAutofit/>
          </a:bodyPr>
          <a:lstStyle/>
          <a:p>
            <a:pPr>
              <a:spcBef>
                <a:spcPts val="0"/>
              </a:spcBef>
              <a:buClr>
                <a:schemeClr val="lt1"/>
              </a:buClr>
              <a:buSzPts val="4000"/>
            </a:pPr>
            <a:r>
              <a:rPr lang="en-US" sz="3600" b="1">
                <a:latin typeface="+mn-lt"/>
              </a:rPr>
              <a:t>Apra-IL By The Numbers</a:t>
            </a:r>
          </a:p>
        </p:txBody>
      </p:sp>
      <p:sp>
        <p:nvSpPr>
          <p:cNvPr id="124" name="Google Shape;124;p15">
            <a:extLst>
              <a:ext uri="{FF2B5EF4-FFF2-40B4-BE49-F238E27FC236}">
                <a16:creationId xmlns:a16="http://schemas.microsoft.com/office/drawing/2014/main" id="{F3F46301-71E1-D7F2-1B09-6328D892C018}"/>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6" name="Picture 5" descr="A map of illinois with blue and green circles and white text&#10;&#10;AI-generated content may be incorrect.">
            <a:extLst>
              <a:ext uri="{FF2B5EF4-FFF2-40B4-BE49-F238E27FC236}">
                <a16:creationId xmlns:a16="http://schemas.microsoft.com/office/drawing/2014/main" id="{E7ECA426-273D-C88C-3696-88378C353A1C}"/>
              </a:ext>
            </a:extLst>
          </p:cNvPr>
          <p:cNvPicPr>
            <a:picLocks noChangeAspect="1"/>
          </p:cNvPicPr>
          <p:nvPr/>
        </p:nvPicPr>
        <p:blipFill>
          <a:blip r:embed="rId3"/>
          <a:srcRect t="8974"/>
          <a:stretch>
            <a:fillRect/>
          </a:stretch>
        </p:blipFill>
        <p:spPr>
          <a:xfrm>
            <a:off x="3050011" y="1717948"/>
            <a:ext cx="5441462" cy="4972543"/>
          </a:xfrm>
          <a:prstGeom prst="rect">
            <a:avLst/>
          </a:prstGeom>
        </p:spPr>
      </p:pic>
    </p:spTree>
    <p:extLst>
      <p:ext uri="{BB962C8B-B14F-4D97-AF65-F5344CB8AC3E}">
        <p14:creationId xmlns:p14="http://schemas.microsoft.com/office/powerpoint/2010/main" val="3883716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193161F0-864F-4434-C461-8095405A1AFC}"/>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7AFEA2A0-9C97-1AD0-56F1-A694C31E6CA6}"/>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D4730C30-B66F-DC1D-8485-CABB713F73A7}"/>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ED94CE05-845B-62BD-2FBF-7294612E2A68}"/>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Establish Board Goals For The Year</a:t>
            </a:r>
            <a:endParaRPr lang="en-US" sz="3600" b="1">
              <a:latin typeface="Avenir Next LT Pro"/>
            </a:endParaRPr>
          </a:p>
        </p:txBody>
      </p:sp>
      <p:sp>
        <p:nvSpPr>
          <p:cNvPr id="124" name="Google Shape;124;p15">
            <a:extLst>
              <a:ext uri="{FF2B5EF4-FFF2-40B4-BE49-F238E27FC236}">
                <a16:creationId xmlns:a16="http://schemas.microsoft.com/office/drawing/2014/main" id="{F967A1DC-E96D-BAF9-83EA-C1CBDCB1D8A9}"/>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descr="A screenshot of a spreadsheet&#10;&#10;AI-generated content may be incorrect.">
            <a:extLst>
              <a:ext uri="{FF2B5EF4-FFF2-40B4-BE49-F238E27FC236}">
                <a16:creationId xmlns:a16="http://schemas.microsoft.com/office/drawing/2014/main" id="{3E62FB3E-10AC-BDB0-3328-4A8BE8D38514}"/>
              </a:ext>
            </a:extLst>
          </p:cNvPr>
          <p:cNvPicPr>
            <a:picLocks noChangeAspect="1"/>
          </p:cNvPicPr>
          <p:nvPr/>
        </p:nvPicPr>
        <p:blipFill>
          <a:blip r:embed="rId3"/>
          <a:stretch>
            <a:fillRect/>
          </a:stretch>
        </p:blipFill>
        <p:spPr>
          <a:xfrm>
            <a:off x="374317" y="1713107"/>
            <a:ext cx="11697367" cy="4608207"/>
          </a:xfrm>
          <a:prstGeom prst="rect">
            <a:avLst/>
          </a:prstGeom>
        </p:spPr>
      </p:pic>
    </p:spTree>
    <p:extLst>
      <p:ext uri="{BB962C8B-B14F-4D97-AF65-F5344CB8AC3E}">
        <p14:creationId xmlns:p14="http://schemas.microsoft.com/office/powerpoint/2010/main" val="3160289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CBDFB7-4C83-7A6A-2AA4-6509E5804B8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ED48B2-59E9-C4CC-2623-665080C4C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71A24E-5D9F-B174-7C9D-5ED426B4D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FFEEFDE-7F4F-A04A-82DB-03F81DB23B69}"/>
              </a:ext>
            </a:extLst>
          </p:cNvPr>
          <p:cNvSpPr>
            <a:spLocks noGrp="1"/>
          </p:cNvSpPr>
          <p:nvPr>
            <p:ph type="subTitle" idx="1"/>
          </p:nvPr>
        </p:nvSpPr>
        <p:spPr>
          <a:xfrm>
            <a:off x="487952" y="3426000"/>
            <a:ext cx="5125774" cy="1424366"/>
          </a:xfrm>
        </p:spPr>
        <p:txBody>
          <a:bodyPr vert="horz" lIns="91440" tIns="45720" rIns="91440" bIns="45720" rtlCol="0" anchor="t">
            <a:noAutofit/>
          </a:bodyPr>
          <a:lstStyle/>
          <a:p>
            <a:pPr algn="ctr">
              <a:lnSpc>
                <a:spcPct val="100000"/>
              </a:lnSpc>
            </a:pPr>
            <a:r>
              <a:rPr lang="en-US" sz="4400" b="1">
                <a:solidFill>
                  <a:schemeClr val="bg1"/>
                </a:solidFill>
              </a:rPr>
              <a:t>Questions?</a:t>
            </a:r>
            <a:br>
              <a:rPr lang="en-US" sz="5400" b="1"/>
            </a:br>
            <a:br>
              <a:rPr lang="en-US" sz="3200"/>
            </a:br>
            <a:r>
              <a:rPr lang="en-US">
                <a:solidFill>
                  <a:srgbClr val="F48B1F"/>
                </a:solidFill>
                <a:hlinkClick r:id="rId2">
                  <a:extLst>
                    <a:ext uri="{A12FA001-AC4F-418D-AE19-62706E023703}">
                      <ahyp:hlinkClr xmlns:ahyp="http://schemas.microsoft.com/office/drawing/2018/hyperlinkcolor" val="tx"/>
                    </a:ext>
                  </a:extLst>
                </a:hlinkClick>
              </a:rPr>
              <a:t>apraillinois@gmail.com</a:t>
            </a:r>
            <a:endParaRPr lang="en-US">
              <a:solidFill>
                <a:srgbClr val="F48B1F"/>
              </a:solidFill>
            </a:endParaRPr>
          </a:p>
        </p:txBody>
      </p:sp>
      <p:pic>
        <p:nvPicPr>
          <p:cNvPr id="6" name="Picture 5" descr="10 Things Locals Love About Chicago">
            <a:extLst>
              <a:ext uri="{FF2B5EF4-FFF2-40B4-BE49-F238E27FC236}">
                <a16:creationId xmlns:a16="http://schemas.microsoft.com/office/drawing/2014/main" id="{B28A9287-2AAA-5471-D447-8369679B62D4}"/>
              </a:ext>
            </a:extLst>
          </p:cNvPr>
          <p:cNvPicPr>
            <a:picLocks noChangeAspect="1"/>
          </p:cNvPicPr>
          <p:nvPr/>
        </p:nvPicPr>
        <p:blipFill>
          <a:blip r:embed="rId3"/>
          <a:srcRect r="390" b="3589"/>
          <a:stretch>
            <a:fillRect/>
          </a:stretch>
        </p:blipFill>
        <p:spPr>
          <a:xfrm>
            <a:off x="6093583" y="2298220"/>
            <a:ext cx="6101125" cy="4563722"/>
          </a:xfrm>
          <a:prstGeom prst="rect">
            <a:avLst/>
          </a:prstGeom>
        </p:spPr>
      </p:pic>
      <p:sp>
        <p:nvSpPr>
          <p:cNvPr id="7" name="Rectangle 6">
            <a:extLst>
              <a:ext uri="{FF2B5EF4-FFF2-40B4-BE49-F238E27FC236}">
                <a16:creationId xmlns:a16="http://schemas.microsoft.com/office/drawing/2014/main" id="{44D77A43-96DD-BC69-4422-69ADAEA124BA}"/>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B512F81E-C8F6-7D0C-158F-74C920D23918}"/>
              </a:ext>
            </a:extLst>
          </p:cNvPr>
          <p:cNvPicPr>
            <a:picLocks noChangeAspect="1"/>
          </p:cNvPicPr>
          <p:nvPr/>
        </p:nvPicPr>
        <p:blipFill>
          <a:blip r:embed="rId4"/>
          <a:stretch>
            <a:fillRect/>
          </a:stretch>
        </p:blipFill>
        <p:spPr>
          <a:xfrm>
            <a:off x="1776169" y="201246"/>
            <a:ext cx="8629894" cy="1727198"/>
          </a:xfrm>
          <a:prstGeom prst="rect">
            <a:avLst/>
          </a:prstGeom>
        </p:spPr>
      </p:pic>
    </p:spTree>
    <p:extLst>
      <p:ext uri="{BB962C8B-B14F-4D97-AF65-F5344CB8AC3E}">
        <p14:creationId xmlns:p14="http://schemas.microsoft.com/office/powerpoint/2010/main" val="416721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A5F123C-CBA8-F270-6220-F825B81BFEAA}"/>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EECAED7F-54A6-70A2-714B-87F679D4E70D}"/>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276E19E5-D998-7F74-E318-9C3381442242}"/>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33C9BF3A-61D5-DB8A-5DFF-B93B316A5743}"/>
              </a:ext>
            </a:extLst>
          </p:cNvPr>
          <p:cNvSpPr txBox="1">
            <a:spLocks noGrp="1"/>
          </p:cNvSpPr>
          <p:nvPr>
            <p:ph type="title"/>
          </p:nvPr>
        </p:nvSpPr>
        <p:spPr>
          <a:xfrm>
            <a:off x="484552" y="365125"/>
            <a:ext cx="8006305"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2025 – A Banner Year for Apra-IL!</a:t>
            </a:r>
            <a:endParaRPr lang="en-US"/>
          </a:p>
        </p:txBody>
      </p:sp>
      <p:sp>
        <p:nvSpPr>
          <p:cNvPr id="124" name="Google Shape;124;p15">
            <a:extLst>
              <a:ext uri="{FF2B5EF4-FFF2-40B4-BE49-F238E27FC236}">
                <a16:creationId xmlns:a16="http://schemas.microsoft.com/office/drawing/2014/main" id="{8D57426B-4F00-9C02-A884-58DF9C5FE118}"/>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aphicFrame>
        <p:nvGraphicFramePr>
          <p:cNvPr id="2" name="Chart 1">
            <a:extLst>
              <a:ext uri="{FF2B5EF4-FFF2-40B4-BE49-F238E27FC236}">
                <a16:creationId xmlns:a16="http://schemas.microsoft.com/office/drawing/2014/main" id="{CD34FA07-2A00-1624-B690-9E3B6DA1B63B}"/>
              </a:ext>
            </a:extLst>
          </p:cNvPr>
          <p:cNvGraphicFramePr/>
          <p:nvPr>
            <p:extLst>
              <p:ext uri="{D42A27DB-BD31-4B8C-83A1-F6EECF244321}">
                <p14:modId xmlns:p14="http://schemas.microsoft.com/office/powerpoint/2010/main" val="4071637695"/>
              </p:ext>
            </p:extLst>
          </p:nvPr>
        </p:nvGraphicFramePr>
        <p:xfrm>
          <a:off x="4117473" y="1823619"/>
          <a:ext cx="7566526" cy="47614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BD16B45-AB5A-602B-E8C6-0E55CDAD483D}"/>
              </a:ext>
            </a:extLst>
          </p:cNvPr>
          <p:cNvSpPr txBox="1"/>
          <p:nvPr/>
        </p:nvSpPr>
        <p:spPr>
          <a:xfrm>
            <a:off x="374482" y="2257264"/>
            <a:ext cx="3576475" cy="32624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Font typeface="Arial"/>
              <a:buChar char="•"/>
            </a:pPr>
            <a:r>
              <a:rPr lang="en-US" sz="2200">
                <a:solidFill>
                  <a:srgbClr val="2E4261"/>
                </a:solidFill>
                <a:ea typeface="+mn-lt"/>
                <a:cs typeface="+mn-lt"/>
              </a:rPr>
              <a:t>Hosted </a:t>
            </a:r>
            <a:r>
              <a:rPr lang="en-US" sz="2200" b="1">
                <a:solidFill>
                  <a:srgbClr val="2E4261"/>
                </a:solidFill>
                <a:ea typeface="+mn-lt"/>
                <a:cs typeface="+mn-lt"/>
              </a:rPr>
              <a:t>11</a:t>
            </a:r>
            <a:r>
              <a:rPr lang="en-US" sz="2200">
                <a:solidFill>
                  <a:srgbClr val="2E4261"/>
                </a:solidFill>
                <a:ea typeface="+mn-lt"/>
                <a:cs typeface="+mn-lt"/>
              </a:rPr>
              <a:t> events</a:t>
            </a:r>
            <a:endParaRPr lang="en-US"/>
          </a:p>
          <a:p>
            <a:pPr marL="342900" indent="-342900">
              <a:lnSpc>
                <a:spcPct val="200000"/>
              </a:lnSpc>
              <a:spcAft>
                <a:spcPts val="1600"/>
              </a:spcAft>
              <a:buFont typeface="Arial"/>
              <a:buChar char="•"/>
            </a:pPr>
            <a:r>
              <a:rPr lang="en-US" sz="2200" b="1">
                <a:solidFill>
                  <a:srgbClr val="2E4261"/>
                </a:solidFill>
              </a:rPr>
              <a:t>336</a:t>
            </a:r>
            <a:r>
              <a:rPr lang="en-US" sz="2200">
                <a:solidFill>
                  <a:srgbClr val="2E4261"/>
                </a:solidFill>
              </a:rPr>
              <a:t> event attendees</a:t>
            </a:r>
          </a:p>
          <a:p>
            <a:pPr marL="342900" indent="-342900">
              <a:spcAft>
                <a:spcPts val="2000"/>
              </a:spcAft>
              <a:buFont typeface="Arial"/>
              <a:buChar char="•"/>
            </a:pPr>
            <a:r>
              <a:rPr lang="en-US" sz="2200" b="1">
                <a:solidFill>
                  <a:srgbClr val="2E4261"/>
                </a:solidFill>
              </a:rPr>
              <a:t>In-person/Virtual</a:t>
            </a:r>
            <a:r>
              <a:rPr lang="en-US" sz="2200">
                <a:solidFill>
                  <a:srgbClr val="2E4261"/>
                </a:solidFill>
              </a:rPr>
              <a:t> Symposium</a:t>
            </a:r>
          </a:p>
          <a:p>
            <a:pPr marL="342900" indent="-342900">
              <a:buFont typeface="Arial"/>
              <a:buChar char="•"/>
            </a:pPr>
            <a:r>
              <a:rPr lang="en-US" sz="2200" b="1">
                <a:solidFill>
                  <a:srgbClr val="2E4261"/>
                </a:solidFill>
              </a:rPr>
              <a:t>$9,460</a:t>
            </a:r>
            <a:r>
              <a:rPr lang="en-US" sz="2200">
                <a:solidFill>
                  <a:srgbClr val="2E4261"/>
                </a:solidFill>
              </a:rPr>
              <a:t> in revenue for the year (a new record!)</a:t>
            </a:r>
          </a:p>
        </p:txBody>
      </p:sp>
    </p:spTree>
    <p:extLst>
      <p:ext uri="{BB962C8B-B14F-4D97-AF65-F5344CB8AC3E}">
        <p14:creationId xmlns:p14="http://schemas.microsoft.com/office/powerpoint/2010/main" val="177190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47B72F-1F0F-DD45-3E3B-734C2FAAF84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EF4656-4EBF-F886-5345-F5C08AC7F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36433F-B27D-D8AA-A657-C4441FB4A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562A2C-452D-3AEB-191C-1F20B3F05B95}"/>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CA15127F-9D5E-3099-F5A7-BC7ADE42CBB0}"/>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FC612FC2-BF54-94E7-6A28-F09C0C5E3980}"/>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21901C4-D217-7476-EFA9-E19011B50A09}"/>
              </a:ext>
            </a:extLst>
          </p:cNvPr>
          <p:cNvSpPr>
            <a:spLocks noGrp="1"/>
          </p:cNvSpPr>
          <p:nvPr>
            <p:ph type="subTitle" idx="1"/>
          </p:nvPr>
        </p:nvSpPr>
        <p:spPr>
          <a:xfrm>
            <a:off x="136259" y="2442905"/>
            <a:ext cx="12228004" cy="622260"/>
          </a:xfrm>
        </p:spPr>
        <p:txBody>
          <a:bodyPr vert="horz" lIns="91440" tIns="45720" rIns="91440" bIns="45720" rtlCol="0" anchor="t">
            <a:noAutofit/>
          </a:bodyPr>
          <a:lstStyle/>
          <a:p>
            <a:pPr algn="ctr">
              <a:lnSpc>
                <a:spcPct val="100000"/>
              </a:lnSpc>
            </a:pPr>
            <a:r>
              <a:rPr lang="en-US" sz="3200" b="1">
                <a:solidFill>
                  <a:schemeClr val="bg1"/>
                </a:solidFill>
              </a:rPr>
              <a:t>1st </a:t>
            </a:r>
            <a:r>
              <a:rPr lang="en-US" sz="2800" b="1">
                <a:solidFill>
                  <a:schemeClr val="bg1"/>
                </a:solidFill>
              </a:rPr>
              <a:t>Strategy</a:t>
            </a:r>
            <a:r>
              <a:rPr lang="en-US" sz="3200" b="1">
                <a:solidFill>
                  <a:schemeClr val="bg1"/>
                </a:solidFill>
              </a:rPr>
              <a:t> – Define &amp; Increase Member Engagement</a:t>
            </a:r>
            <a:endParaRPr lang="en-US">
              <a:solidFill>
                <a:schemeClr val="bg1"/>
              </a:solidFill>
            </a:endParaRPr>
          </a:p>
        </p:txBody>
      </p:sp>
      <p:pic>
        <p:nvPicPr>
          <p:cNvPr id="13" name="Picture 12" descr="A group of people putting their hands together&#10;&#10;AI-generated content may be incorrect.">
            <a:extLst>
              <a:ext uri="{FF2B5EF4-FFF2-40B4-BE49-F238E27FC236}">
                <a16:creationId xmlns:a16="http://schemas.microsoft.com/office/drawing/2014/main" id="{00DC869B-A140-5098-8B34-3985200E9628}"/>
              </a:ext>
            </a:extLst>
          </p:cNvPr>
          <p:cNvPicPr>
            <a:picLocks noChangeAspect="1"/>
          </p:cNvPicPr>
          <p:nvPr/>
        </p:nvPicPr>
        <p:blipFill>
          <a:blip r:embed="rId4"/>
          <a:stretch>
            <a:fillRect/>
          </a:stretch>
        </p:blipFill>
        <p:spPr>
          <a:xfrm>
            <a:off x="3619500" y="3223844"/>
            <a:ext cx="4943231" cy="3253155"/>
          </a:xfrm>
          <a:prstGeom prst="rect">
            <a:avLst/>
          </a:prstGeom>
        </p:spPr>
      </p:pic>
    </p:spTree>
    <p:extLst>
      <p:ext uri="{BB962C8B-B14F-4D97-AF65-F5344CB8AC3E}">
        <p14:creationId xmlns:p14="http://schemas.microsoft.com/office/powerpoint/2010/main" val="707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318054D5-6035-EC7F-BC49-996BA30723C4}"/>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B003200B-6583-32E8-8356-15DFB2065899}"/>
              </a:ext>
            </a:extLst>
          </p:cNvPr>
          <p:cNvSpPr/>
          <p:nvPr/>
        </p:nvSpPr>
        <p:spPr>
          <a:xfrm>
            <a:off x="0" y="73068"/>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1B546D13-74C9-91FE-FC1C-2345AE1039A0}"/>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4CFBA90B-95CE-19DA-78B2-96A45A169EF1}"/>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fontScale="90000"/>
          </a:bodyPr>
          <a:lstStyle/>
          <a:p>
            <a:pPr>
              <a:spcBef>
                <a:spcPts val="0"/>
              </a:spcBef>
            </a:pPr>
            <a:r>
              <a:rPr lang="en-US" sz="3600" b="1">
                <a:latin typeface="+mn-lt"/>
              </a:rPr>
              <a:t>1st Strategy – Define &amp; Increase Member Engagement</a:t>
            </a:r>
            <a:endParaRPr lang="en-US"/>
          </a:p>
        </p:txBody>
      </p:sp>
      <p:sp>
        <p:nvSpPr>
          <p:cNvPr id="124" name="Google Shape;124;p15">
            <a:extLst>
              <a:ext uri="{FF2B5EF4-FFF2-40B4-BE49-F238E27FC236}">
                <a16:creationId xmlns:a16="http://schemas.microsoft.com/office/drawing/2014/main" id="{5938A18D-1C64-8035-A689-F35FBF187B5A}"/>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 name="TextBox 1">
            <a:extLst>
              <a:ext uri="{FF2B5EF4-FFF2-40B4-BE49-F238E27FC236}">
                <a16:creationId xmlns:a16="http://schemas.microsoft.com/office/drawing/2014/main" id="{DD9D219A-BFD9-0EA9-5970-03E1051D9811}"/>
              </a:ext>
            </a:extLst>
          </p:cNvPr>
          <p:cNvSpPr txBox="1"/>
          <p:nvPr/>
        </p:nvSpPr>
        <p:spPr>
          <a:xfrm>
            <a:off x="6713953" y="2117390"/>
            <a:ext cx="4984151" cy="923330"/>
          </a:xfrm>
          <a:prstGeom prst="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Goals to increase revenue</a:t>
            </a:r>
          </a:p>
          <a:p>
            <a:pPr marL="342900" indent="-342900">
              <a:buAutoNum type="arabicPeriod"/>
            </a:pPr>
            <a:r>
              <a:rPr lang="en-US"/>
              <a:t>More robustly engage current members</a:t>
            </a:r>
          </a:p>
          <a:p>
            <a:pPr marL="285750" indent="-285750">
              <a:buAutoNum type="arabicPeriod"/>
            </a:pPr>
            <a:r>
              <a:rPr lang="en-US"/>
              <a:t>Acquire new members</a:t>
            </a:r>
          </a:p>
        </p:txBody>
      </p:sp>
      <p:graphicFrame>
        <p:nvGraphicFramePr>
          <p:cNvPr id="931" name="Diagram 930">
            <a:extLst>
              <a:ext uri="{FF2B5EF4-FFF2-40B4-BE49-F238E27FC236}">
                <a16:creationId xmlns:a16="http://schemas.microsoft.com/office/drawing/2014/main" id="{56CA8D39-806C-6358-B092-BFCFF740A3E6}"/>
              </a:ext>
            </a:extLst>
          </p:cNvPr>
          <p:cNvGraphicFramePr/>
          <p:nvPr>
            <p:extLst>
              <p:ext uri="{D42A27DB-BD31-4B8C-83A1-F6EECF244321}">
                <p14:modId xmlns:p14="http://schemas.microsoft.com/office/powerpoint/2010/main" val="1806458772"/>
              </p:ext>
            </p:extLst>
          </p:nvPr>
        </p:nvGraphicFramePr>
        <p:xfrm>
          <a:off x="3359258" y="2787405"/>
          <a:ext cx="5434641" cy="4074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42" name="Rectangle: Rounded Corners 1141">
            <a:extLst>
              <a:ext uri="{FF2B5EF4-FFF2-40B4-BE49-F238E27FC236}">
                <a16:creationId xmlns:a16="http://schemas.microsoft.com/office/drawing/2014/main" id="{F4DC5CBA-F671-DD50-B25D-D40340C19B4F}"/>
              </a:ext>
            </a:extLst>
          </p:cNvPr>
          <p:cNvSpPr/>
          <p:nvPr/>
        </p:nvSpPr>
        <p:spPr>
          <a:xfrm>
            <a:off x="485513" y="1986888"/>
            <a:ext cx="5062673" cy="1192583"/>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Active</a:t>
            </a:r>
            <a:r>
              <a:rPr lang="en-US" sz="2000" i="1"/>
              <a:t> </a:t>
            </a:r>
            <a:r>
              <a:rPr lang="en-US" sz="2000"/>
              <a:t>members engage through at least </a:t>
            </a:r>
            <a:r>
              <a:rPr lang="en-US" sz="2000" b="1"/>
              <a:t>one </a:t>
            </a:r>
            <a:r>
              <a:rPr lang="en-US" sz="2000"/>
              <a:t>within the last </a:t>
            </a:r>
            <a:r>
              <a:rPr lang="en-US" sz="2000" b="1"/>
              <a:t>six </a:t>
            </a:r>
            <a:r>
              <a:rPr lang="en-US" sz="2000"/>
              <a:t>months</a:t>
            </a:r>
          </a:p>
        </p:txBody>
      </p:sp>
    </p:spTree>
    <p:extLst>
      <p:ext uri="{BB962C8B-B14F-4D97-AF65-F5344CB8AC3E}">
        <p14:creationId xmlns:p14="http://schemas.microsoft.com/office/powerpoint/2010/main" val="594723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1962B6D7-8C85-F8B9-E4BD-98B94089B351}"/>
            </a:ext>
          </a:extLst>
        </p:cNvPr>
        <p:cNvGrpSpPr/>
        <p:nvPr/>
      </p:nvGrpSpPr>
      <p:grpSpPr>
        <a:xfrm>
          <a:off x="0" y="0"/>
          <a:ext cx="0" cy="0"/>
          <a:chOff x="0" y="0"/>
          <a:chExt cx="0" cy="0"/>
        </a:xfrm>
      </p:grpSpPr>
      <p:sp>
        <p:nvSpPr>
          <p:cNvPr id="120" name="Google Shape;120;p15">
            <a:extLst>
              <a:ext uri="{FF2B5EF4-FFF2-40B4-BE49-F238E27FC236}">
                <a16:creationId xmlns:a16="http://schemas.microsoft.com/office/drawing/2014/main" id="{9B09D9C3-EF45-22D9-00DE-AED7C23F35F0}"/>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algn="ctr"/>
            <a:endParaRPr lang="en-US">
              <a:solidFill>
                <a:schemeClr val="lt1"/>
              </a:solidFill>
              <a:latin typeface="Avenir"/>
            </a:endParaRPr>
          </a:p>
        </p:txBody>
      </p:sp>
      <p:sp>
        <p:nvSpPr>
          <p:cNvPr id="121" name="Google Shape;121;p15">
            <a:extLst>
              <a:ext uri="{FF2B5EF4-FFF2-40B4-BE49-F238E27FC236}">
                <a16:creationId xmlns:a16="http://schemas.microsoft.com/office/drawing/2014/main" id="{528042E2-47DC-E0C5-3716-6A343A4BC26A}"/>
              </a:ext>
            </a:extLst>
          </p:cNvPr>
          <p:cNvSpPr/>
          <p:nvPr/>
        </p:nvSpPr>
        <p:spPr>
          <a:xfrm rot="10800000" flipH="1">
            <a:off x="-22411" y="115"/>
            <a:ext cx="12203206" cy="1432748"/>
          </a:xfrm>
          <a:prstGeom prst="rect">
            <a:avLst/>
          </a:prstGeom>
          <a:solidFill>
            <a:srgbClr val="2E42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22" name="Google Shape;122;p15">
            <a:extLst>
              <a:ext uri="{FF2B5EF4-FFF2-40B4-BE49-F238E27FC236}">
                <a16:creationId xmlns:a16="http://schemas.microsoft.com/office/drawing/2014/main" id="{1A16F262-E4BE-7DF6-2DC3-8E53A85CC6D3}"/>
              </a:ext>
            </a:extLst>
          </p:cNvPr>
          <p:cNvSpPr txBox="1">
            <a:spLocks noGrp="1"/>
          </p:cNvSpPr>
          <p:nvPr>
            <p:ph type="title"/>
          </p:nvPr>
        </p:nvSpPr>
        <p:spPr>
          <a:xfrm>
            <a:off x="484552" y="365125"/>
            <a:ext cx="11211187" cy="786389"/>
          </a:xfrm>
          <a:prstGeom prst="rect">
            <a:avLst/>
          </a:prstGeom>
        </p:spPr>
        <p:txBody>
          <a:bodyPr spcFirstLastPara="1" wrap="square" lIns="91425" tIns="45700" rIns="91425" bIns="45700" anchor="b" anchorCtr="0">
            <a:normAutofit/>
          </a:bodyPr>
          <a:lstStyle/>
          <a:p>
            <a:pPr>
              <a:spcBef>
                <a:spcPts val="0"/>
              </a:spcBef>
            </a:pPr>
            <a:r>
              <a:rPr lang="en-US" sz="3600" b="1">
                <a:latin typeface="+mn-lt"/>
              </a:rPr>
              <a:t>Member Engagement Throughout 2025</a:t>
            </a:r>
            <a:endParaRPr lang="en-US"/>
          </a:p>
        </p:txBody>
      </p:sp>
      <p:sp>
        <p:nvSpPr>
          <p:cNvPr id="124" name="Google Shape;124;p15">
            <a:extLst>
              <a:ext uri="{FF2B5EF4-FFF2-40B4-BE49-F238E27FC236}">
                <a16:creationId xmlns:a16="http://schemas.microsoft.com/office/drawing/2014/main" id="{CF5F3527-E5AC-25F8-2C23-43E701091FDC}"/>
              </a:ext>
            </a:extLst>
          </p:cNvPr>
          <p:cNvSpPr/>
          <p:nvPr/>
        </p:nvSpPr>
        <p:spPr>
          <a:xfrm>
            <a:off x="-2641" y="1431230"/>
            <a:ext cx="12201600" cy="108300"/>
          </a:xfrm>
          <a:prstGeom prst="rect">
            <a:avLst/>
          </a:prstGeom>
          <a:solidFill>
            <a:srgbClr val="F48B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Picture 1">
            <a:extLst>
              <a:ext uri="{FF2B5EF4-FFF2-40B4-BE49-F238E27FC236}">
                <a16:creationId xmlns:a16="http://schemas.microsoft.com/office/drawing/2014/main" id="{6EF33572-85D3-0F17-DC62-5655A326D68C}"/>
              </a:ext>
            </a:extLst>
          </p:cNvPr>
          <p:cNvPicPr>
            <a:picLocks noChangeAspect="1"/>
          </p:cNvPicPr>
          <p:nvPr/>
        </p:nvPicPr>
        <p:blipFill>
          <a:blip r:embed="rId3"/>
          <a:stretch>
            <a:fillRect/>
          </a:stretch>
        </p:blipFill>
        <p:spPr>
          <a:xfrm>
            <a:off x="4546195" y="4222866"/>
            <a:ext cx="6725537" cy="2331273"/>
          </a:xfrm>
          <a:prstGeom prst="rect">
            <a:avLst/>
          </a:prstGeom>
        </p:spPr>
      </p:pic>
      <p:pic>
        <p:nvPicPr>
          <p:cNvPr id="3" name="Picture 2">
            <a:extLst>
              <a:ext uri="{FF2B5EF4-FFF2-40B4-BE49-F238E27FC236}">
                <a16:creationId xmlns:a16="http://schemas.microsoft.com/office/drawing/2014/main" id="{6089B4B7-60AA-4975-6F7A-807AF0BBA167}"/>
              </a:ext>
            </a:extLst>
          </p:cNvPr>
          <p:cNvPicPr>
            <a:picLocks noChangeAspect="1"/>
          </p:cNvPicPr>
          <p:nvPr/>
        </p:nvPicPr>
        <p:blipFill>
          <a:blip r:embed="rId4"/>
          <a:stretch>
            <a:fillRect/>
          </a:stretch>
        </p:blipFill>
        <p:spPr>
          <a:xfrm>
            <a:off x="4528283" y="1714744"/>
            <a:ext cx="6759820" cy="2265973"/>
          </a:xfrm>
          <a:prstGeom prst="rect">
            <a:avLst/>
          </a:prstGeom>
        </p:spPr>
      </p:pic>
      <p:sp>
        <p:nvSpPr>
          <p:cNvPr id="5" name="TextBox 4">
            <a:extLst>
              <a:ext uri="{FF2B5EF4-FFF2-40B4-BE49-F238E27FC236}">
                <a16:creationId xmlns:a16="http://schemas.microsoft.com/office/drawing/2014/main" id="{DDB1BEC3-D272-A8B8-FC3D-8BD59837A07C}"/>
              </a:ext>
            </a:extLst>
          </p:cNvPr>
          <p:cNvSpPr txBox="1"/>
          <p:nvPr/>
        </p:nvSpPr>
        <p:spPr>
          <a:xfrm>
            <a:off x="722061" y="2257264"/>
            <a:ext cx="3188792"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2E4261"/>
                </a:solidFill>
                <a:ea typeface="+mn-lt"/>
                <a:cs typeface="+mn-lt"/>
              </a:rPr>
              <a:t>January 21st, 2025:</a:t>
            </a:r>
            <a:endParaRPr lang="en-US">
              <a:solidFill>
                <a:srgbClr val="000000"/>
              </a:solidFill>
              <a:ea typeface="+mn-lt"/>
              <a:cs typeface="+mn-lt"/>
            </a:endParaRPr>
          </a:p>
          <a:p>
            <a:pPr algn="ctr"/>
            <a:r>
              <a:rPr lang="en-US" sz="2200" u="sng">
                <a:solidFill>
                  <a:srgbClr val="2E4261"/>
                </a:solidFill>
              </a:rPr>
              <a:t>50.4%</a:t>
            </a:r>
            <a:r>
              <a:rPr lang="en-US" sz="2200">
                <a:solidFill>
                  <a:srgbClr val="2E4261"/>
                </a:solidFill>
              </a:rPr>
              <a:t> of members engaged within previous six months</a:t>
            </a:r>
          </a:p>
        </p:txBody>
      </p:sp>
      <p:sp>
        <p:nvSpPr>
          <p:cNvPr id="6" name="TextBox 5">
            <a:extLst>
              <a:ext uri="{FF2B5EF4-FFF2-40B4-BE49-F238E27FC236}">
                <a16:creationId xmlns:a16="http://schemas.microsoft.com/office/drawing/2014/main" id="{C45FBEC4-014A-6959-2438-2A755CF1CFAF}"/>
              </a:ext>
            </a:extLst>
          </p:cNvPr>
          <p:cNvSpPr txBox="1"/>
          <p:nvPr/>
        </p:nvSpPr>
        <p:spPr>
          <a:xfrm>
            <a:off x="839292" y="4670264"/>
            <a:ext cx="3188792"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2E4261"/>
                </a:solidFill>
                <a:ea typeface="+mn-lt"/>
                <a:cs typeface="+mn-lt"/>
              </a:rPr>
              <a:t>January 21st, 2026:</a:t>
            </a:r>
            <a:endParaRPr lang="en-US">
              <a:solidFill>
                <a:srgbClr val="000000"/>
              </a:solidFill>
              <a:ea typeface="+mn-lt"/>
              <a:cs typeface="+mn-lt"/>
            </a:endParaRPr>
          </a:p>
          <a:p>
            <a:pPr algn="ctr"/>
            <a:r>
              <a:rPr lang="en-US" sz="2200" u="sng">
                <a:solidFill>
                  <a:srgbClr val="2E4261"/>
                </a:solidFill>
              </a:rPr>
              <a:t>85.1%</a:t>
            </a:r>
            <a:r>
              <a:rPr lang="en-US" sz="2200">
                <a:solidFill>
                  <a:srgbClr val="2E4261"/>
                </a:solidFill>
              </a:rPr>
              <a:t> (!) of members engaged within previous six months</a:t>
            </a:r>
          </a:p>
        </p:txBody>
      </p:sp>
    </p:spTree>
    <p:extLst>
      <p:ext uri="{BB962C8B-B14F-4D97-AF65-F5344CB8AC3E}">
        <p14:creationId xmlns:p14="http://schemas.microsoft.com/office/powerpoint/2010/main" val="1674013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44B366-A58E-740F-2938-4B5CDBFA875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43C983-8416-CDC7-C043-9F5852F9D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53521D-C870-EB33-6E08-CD7CA13F0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95715"/>
            <a:ext cx="6095999" cy="4562285"/>
          </a:xfrm>
          <a:prstGeom prst="rect">
            <a:avLst/>
          </a:prstGeom>
          <a:solidFill>
            <a:srgbClr val="2E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02AB52-42F1-DC74-E1E0-447642434F4F}"/>
              </a:ext>
            </a:extLst>
          </p:cNvPr>
          <p:cNvSpPr/>
          <p:nvPr/>
        </p:nvSpPr>
        <p:spPr>
          <a:xfrm>
            <a:off x="-1205" y="2157026"/>
            <a:ext cx="12191714" cy="137596"/>
          </a:xfrm>
          <a:prstGeom prst="rect">
            <a:avLst/>
          </a:prstGeom>
          <a:solidFill>
            <a:srgbClr val="F48B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2" name="Picture 1">
            <a:extLst>
              <a:ext uri="{FF2B5EF4-FFF2-40B4-BE49-F238E27FC236}">
                <a16:creationId xmlns:a16="http://schemas.microsoft.com/office/drawing/2014/main" id="{A3ADA39B-69EF-BE13-3F7D-2319C0107DFB}"/>
              </a:ext>
            </a:extLst>
          </p:cNvPr>
          <p:cNvPicPr>
            <a:picLocks noChangeAspect="1"/>
          </p:cNvPicPr>
          <p:nvPr/>
        </p:nvPicPr>
        <p:blipFill>
          <a:blip r:embed="rId3"/>
          <a:stretch>
            <a:fillRect/>
          </a:stretch>
        </p:blipFill>
        <p:spPr>
          <a:xfrm>
            <a:off x="1776169" y="201246"/>
            <a:ext cx="8629894" cy="1727198"/>
          </a:xfrm>
          <a:prstGeom prst="rect">
            <a:avLst/>
          </a:prstGeom>
        </p:spPr>
      </p:pic>
      <p:sp>
        <p:nvSpPr>
          <p:cNvPr id="10" name="Rectangle 9">
            <a:extLst>
              <a:ext uri="{FF2B5EF4-FFF2-40B4-BE49-F238E27FC236}">
                <a16:creationId xmlns:a16="http://schemas.microsoft.com/office/drawing/2014/main" id="{88EB244C-CA9A-EE19-9A5A-918BD69DAB86}"/>
              </a:ext>
            </a:extLst>
          </p:cNvPr>
          <p:cNvSpPr/>
          <p:nvPr/>
        </p:nvSpPr>
        <p:spPr>
          <a:xfrm>
            <a:off x="6084794" y="2297206"/>
            <a:ext cx="6107205" cy="4549588"/>
          </a:xfrm>
          <a:prstGeom prst="rect">
            <a:avLst/>
          </a:prstGeom>
          <a:solidFill>
            <a:srgbClr val="2E4261"/>
          </a:solidFill>
          <a:ln>
            <a:solidFill>
              <a:srgbClr val="2E4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Subtitle 2">
            <a:extLst>
              <a:ext uri="{FF2B5EF4-FFF2-40B4-BE49-F238E27FC236}">
                <a16:creationId xmlns:a16="http://schemas.microsoft.com/office/drawing/2014/main" id="{F951AF9D-91F6-E8E5-EC5E-46527EB283CD}"/>
              </a:ext>
            </a:extLst>
          </p:cNvPr>
          <p:cNvSpPr>
            <a:spLocks noGrp="1"/>
          </p:cNvSpPr>
          <p:nvPr>
            <p:ph type="subTitle" idx="1"/>
          </p:nvPr>
        </p:nvSpPr>
        <p:spPr>
          <a:xfrm>
            <a:off x="125053" y="2616740"/>
            <a:ext cx="12228004" cy="622260"/>
          </a:xfrm>
        </p:spPr>
        <p:txBody>
          <a:bodyPr vert="horz" lIns="91440" tIns="45720" rIns="91440" bIns="45720" rtlCol="0" anchor="t">
            <a:noAutofit/>
          </a:bodyPr>
          <a:lstStyle/>
          <a:p>
            <a:pPr algn="ctr">
              <a:lnSpc>
                <a:spcPct val="100000"/>
              </a:lnSpc>
            </a:pPr>
            <a:r>
              <a:rPr lang="en-US" sz="3200" b="1">
                <a:solidFill>
                  <a:schemeClr val="bg1"/>
                </a:solidFill>
              </a:rPr>
              <a:t>WildApricot Member Association Data – A Digression</a:t>
            </a:r>
            <a:endParaRPr lang="en-US">
              <a:solidFill>
                <a:schemeClr val="bg1"/>
              </a:solidFill>
            </a:endParaRPr>
          </a:p>
        </p:txBody>
      </p:sp>
      <p:pic>
        <p:nvPicPr>
          <p:cNvPr id="4" name="Picture 3" descr="A black background with orange and purple text&#10;&#10;AI-generated content may be incorrect.">
            <a:extLst>
              <a:ext uri="{FF2B5EF4-FFF2-40B4-BE49-F238E27FC236}">
                <a16:creationId xmlns:a16="http://schemas.microsoft.com/office/drawing/2014/main" id="{1CB7E7DE-DEB9-0B80-6355-9EDC561DA047}"/>
              </a:ext>
            </a:extLst>
          </p:cNvPr>
          <p:cNvPicPr>
            <a:picLocks noChangeAspect="1"/>
          </p:cNvPicPr>
          <p:nvPr/>
        </p:nvPicPr>
        <p:blipFill>
          <a:blip r:embed="rId4"/>
          <a:stretch>
            <a:fillRect/>
          </a:stretch>
        </p:blipFill>
        <p:spPr>
          <a:xfrm>
            <a:off x="2241884" y="3539791"/>
            <a:ext cx="8002336" cy="2077786"/>
          </a:xfrm>
          <a:prstGeom prst="rect">
            <a:avLst/>
          </a:prstGeom>
        </p:spPr>
      </p:pic>
    </p:spTree>
    <p:extLst>
      <p:ext uri="{BB962C8B-B14F-4D97-AF65-F5344CB8AC3E}">
        <p14:creationId xmlns:p14="http://schemas.microsoft.com/office/powerpoint/2010/main" val="2905237376"/>
      </p:ext>
    </p:extLst>
  </p:cSld>
  <p:clrMapOvr>
    <a:masterClrMapping/>
  </p:clrMapOvr>
</p:sld>
</file>

<file path=ppt/theme/theme1.xml><?xml version="1.0" encoding="utf-8"?>
<a:theme xmlns:a="http://schemas.openxmlformats.org/drawingml/2006/main" name="MatrixVTI">
  <a:themeElements>
    <a:clrScheme name="Custom 29">
      <a:dk1>
        <a:srgbClr val="000000"/>
      </a:dk1>
      <a:lt1>
        <a:sysClr val="window" lastClr="FFFFFF"/>
      </a:lt1>
      <a:dk2>
        <a:srgbClr val="465959"/>
      </a:dk2>
      <a:lt2>
        <a:srgbClr val="ECF0F0"/>
      </a:lt2>
      <a:accent1>
        <a:srgbClr val="1EBE9B"/>
      </a:accent1>
      <a:accent2>
        <a:srgbClr val="FD7C7C"/>
      </a:accent2>
      <a:accent3>
        <a:srgbClr val="7DA8B5"/>
      </a:accent3>
      <a:accent4>
        <a:srgbClr val="17967B"/>
      </a:accent4>
      <a:accent5>
        <a:srgbClr val="FB7365"/>
      </a:accent5>
      <a:accent6>
        <a:srgbClr val="D39B17"/>
      </a:accent6>
      <a:hlink>
        <a:srgbClr val="EF08F7"/>
      </a:hlink>
      <a:folHlink>
        <a:srgbClr val="8477FE"/>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3367</Words>
  <Application>Microsoft Office PowerPoint</Application>
  <PresentationFormat>Widescreen</PresentationFormat>
  <Paragraphs>261</Paragraphs>
  <Slides>41</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Aptos</vt:lpstr>
      <vt:lpstr>Arial</vt:lpstr>
      <vt:lpstr>Avenir</vt:lpstr>
      <vt:lpstr>Avenir Next LT Pro</vt:lpstr>
      <vt:lpstr>Bahnschrift</vt:lpstr>
      <vt:lpstr>Calibri</vt:lpstr>
      <vt:lpstr>Courier New</vt:lpstr>
      <vt:lpstr>Wingdings</vt:lpstr>
      <vt:lpstr>MatrixVTI</vt:lpstr>
      <vt:lpstr>PowerPoint Presentation</vt:lpstr>
      <vt:lpstr>Meet the Apra-IL Team</vt:lpstr>
      <vt:lpstr>Apra-IL By The Numbers</vt:lpstr>
      <vt:lpstr>Apra-IL By The Numbers</vt:lpstr>
      <vt:lpstr>2025 – A Banner Year for Apra-IL!</vt:lpstr>
      <vt:lpstr>PowerPoint Presentation</vt:lpstr>
      <vt:lpstr>1st Strategy – Define &amp; Increase Member Engagement</vt:lpstr>
      <vt:lpstr>Member Engagement Throughout 2025</vt:lpstr>
      <vt:lpstr>PowerPoint Presentation</vt:lpstr>
      <vt:lpstr>APIs – An Introduction</vt:lpstr>
      <vt:lpstr>WildApricot API Overview</vt:lpstr>
      <vt:lpstr>PowerPoint Presentation</vt:lpstr>
      <vt:lpstr>2nd Strategy – Benchmarking With Other Chapters</vt:lpstr>
      <vt:lpstr>PowerPoint Presentation</vt:lpstr>
      <vt:lpstr>First Step – Communications Calendar</vt:lpstr>
      <vt:lpstr>Prior State of Chapter Communications</vt:lpstr>
      <vt:lpstr>Benchmarking Against Other Associations...</vt:lpstr>
      <vt:lpstr>"Meet an Apra-IL Member"</vt:lpstr>
      <vt:lpstr>Apra-IL Celebrations!</vt:lpstr>
      <vt:lpstr>Jobs, Jobs, Jobs</vt:lpstr>
      <vt:lpstr>Aggregating Events from Our Peers</vt:lpstr>
      <vt:lpstr>Prospect Points - The Final Word</vt:lpstr>
      <vt:lpstr>PowerPoint Presentation</vt:lpstr>
      <vt:lpstr>4th Strategy – Consistent Monthly Webinars</vt:lpstr>
      <vt:lpstr>Webinar Store!</vt:lpstr>
      <vt:lpstr>PowerPoint Presentation</vt:lpstr>
      <vt:lpstr>5th Strategy – In-Person Networking Events</vt:lpstr>
      <vt:lpstr>5th Strategy – In-Person Networking Events</vt:lpstr>
      <vt:lpstr>PowerPoint Presentation</vt:lpstr>
      <vt:lpstr>6th Strategy – In-Person/Virtual Symposium</vt:lpstr>
      <vt:lpstr>New Event Strategy: Call for Presenters</vt:lpstr>
      <vt:lpstr>New Event Strategy: Advance Promotion</vt:lpstr>
      <vt:lpstr>New Event Strategy: Interactivity!</vt:lpstr>
      <vt:lpstr>2025 Symposium By The Numbers</vt:lpstr>
      <vt:lpstr>PowerPoint Presentation</vt:lpstr>
      <vt:lpstr>Snapshot of 2025 Revenue</vt:lpstr>
      <vt:lpstr>7th Strategy – Targeted Outreach to Major Institutions</vt:lpstr>
      <vt:lpstr>PowerPoint Presentation</vt:lpstr>
      <vt:lpstr>Looking Forward to 2026</vt:lpstr>
      <vt:lpstr>Establish Board Goals For The Year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Gutierrez</dc:creator>
  <cp:lastModifiedBy>Andrew Gutierrez</cp:lastModifiedBy>
  <cp:revision>21</cp:revision>
  <dcterms:created xsi:type="dcterms:W3CDTF">2025-06-13T01:29:03Z</dcterms:created>
  <dcterms:modified xsi:type="dcterms:W3CDTF">2026-01-22T19:06:38Z</dcterms:modified>
</cp:coreProperties>
</file>