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2" r:id="rId3"/>
    <p:sldId id="265" r:id="rId4"/>
    <p:sldId id="259" r:id="rId5"/>
    <p:sldId id="260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96"/>
    <p:restoredTop sz="94674"/>
  </p:normalViewPr>
  <p:slideViewPr>
    <p:cSldViewPr snapToGrid="0" snapToObjects="1">
      <p:cViewPr>
        <p:scale>
          <a:sx n="83" d="100"/>
          <a:sy n="83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12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6177" y="1722489"/>
            <a:ext cx="10675087" cy="1956708"/>
          </a:xfrm>
        </p:spPr>
        <p:txBody>
          <a:bodyPr anchor="t" anchorCtr="0">
            <a:noAutofit/>
          </a:bodyPr>
          <a:lstStyle>
            <a:lvl1pPr algn="l" fontAlgn="t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6177" y="3695459"/>
            <a:ext cx="10675088" cy="748966"/>
          </a:xfrm>
        </p:spPr>
        <p:txBody>
          <a:bodyPr>
            <a:normAutofit/>
          </a:bodyPr>
          <a:lstStyle>
            <a:lvl1pPr marL="0" indent="0" algn="l">
              <a:buNone/>
              <a:defRPr sz="2600" baseline="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28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3806" y="1722489"/>
            <a:ext cx="10675087" cy="1956708"/>
          </a:xfrm>
        </p:spPr>
        <p:txBody>
          <a:bodyPr anchor="t" anchorCtr="0">
            <a:noAutofit/>
          </a:bodyPr>
          <a:lstStyle>
            <a:lvl1pPr algn="ctr" fontAlgn="t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806" y="3695459"/>
            <a:ext cx="10675088" cy="748966"/>
          </a:xfrm>
        </p:spPr>
        <p:txBody>
          <a:bodyPr>
            <a:normAutofit/>
          </a:bodyPr>
          <a:lstStyle>
            <a:lvl1pPr marL="0" indent="0" algn="ctr">
              <a:buNone/>
              <a:defRPr sz="26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22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9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1792" y="1205607"/>
            <a:ext cx="5533322" cy="5172044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4"/>
              </a:buClr>
              <a:defRPr/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094" y="1205607"/>
            <a:ext cx="5516925" cy="517204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1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633" y="1223682"/>
            <a:ext cx="10690893" cy="1775012"/>
          </a:xfrm>
        </p:spPr>
        <p:txBody>
          <a:bodyPr anchor="t" anchorCtr="0">
            <a:noAutofit/>
          </a:bodyPr>
          <a:lstStyle>
            <a:lvl1pPr algn="ctr" fontAlgn="t">
              <a:defRPr sz="60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633" y="3025588"/>
            <a:ext cx="10690893" cy="1147709"/>
          </a:xfrm>
        </p:spPr>
        <p:txBody>
          <a:bodyPr>
            <a:normAutofit/>
          </a:bodyPr>
          <a:lstStyle>
            <a:lvl1pPr marL="0" indent="0" algn="ctr">
              <a:buNone/>
              <a:defRPr sz="2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450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793" y="0"/>
            <a:ext cx="11080227" cy="1205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793" y="1205607"/>
            <a:ext cx="11080226" cy="4813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189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0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Tx/>
        <a:buNone/>
        <a:defRPr sz="3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89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093E6-173E-8144-AFDB-2E56E3EBB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title goes here two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44BB6-7F07-0045-BF74-6B829DE72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for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7061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74798-4EC5-9640-9E12-96B24534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806" y="1929161"/>
            <a:ext cx="10675087" cy="1750036"/>
          </a:xfrm>
        </p:spPr>
        <p:txBody>
          <a:bodyPr/>
          <a:lstStyle/>
          <a:p>
            <a:r>
              <a:rPr lang="en-US" dirty="0"/>
              <a:t>Section divider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36A32-3C29-E147-8C53-DC2333564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3806" y="2930231"/>
            <a:ext cx="10675088" cy="748966"/>
          </a:xfrm>
        </p:spPr>
        <p:txBody>
          <a:bodyPr/>
          <a:lstStyle/>
          <a:p>
            <a:r>
              <a:rPr lang="en-US" dirty="0"/>
              <a:t>Secondary copy</a:t>
            </a:r>
          </a:p>
        </p:txBody>
      </p:sp>
    </p:spTree>
    <p:extLst>
      <p:ext uri="{BB962C8B-B14F-4D97-AF65-F5344CB8AC3E}">
        <p14:creationId xmlns:p14="http://schemas.microsoft.com/office/powerpoint/2010/main" val="2225083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for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Text Line 1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Text Line 2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Text Line 3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Text Line 4</a:t>
            </a:r>
          </a:p>
          <a:p>
            <a:pPr lvl="4"/>
            <a:r>
              <a:rPr lang="en-US" dirty="0">
                <a:solidFill>
                  <a:schemeClr val="tx1"/>
                </a:solidFill>
              </a:rPr>
              <a:t>Text Line 5</a:t>
            </a:r>
          </a:p>
        </p:txBody>
      </p:sp>
    </p:spTree>
    <p:extLst>
      <p:ext uri="{BB962C8B-B14F-4D97-AF65-F5344CB8AC3E}">
        <p14:creationId xmlns:p14="http://schemas.microsoft.com/office/powerpoint/2010/main" val="200009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for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Text Line 1</a:t>
            </a:r>
          </a:p>
          <a:p>
            <a:pPr lvl="1"/>
            <a:r>
              <a:rPr lang="en-US" dirty="0"/>
              <a:t>Text Line 2</a:t>
            </a:r>
          </a:p>
          <a:p>
            <a:pPr lvl="2"/>
            <a:r>
              <a:rPr lang="en-US" dirty="0"/>
              <a:t>Text Line 3</a:t>
            </a:r>
          </a:p>
          <a:p>
            <a:pPr lvl="3"/>
            <a:r>
              <a:rPr lang="en-US" dirty="0"/>
              <a:t>Text Line 4</a:t>
            </a:r>
          </a:p>
          <a:p>
            <a:pPr lvl="4"/>
            <a:r>
              <a:rPr lang="en-US" dirty="0"/>
              <a:t>Text Line 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Text Line 1</a:t>
            </a:r>
          </a:p>
          <a:p>
            <a:pPr lvl="1"/>
            <a:r>
              <a:rPr lang="en-US" dirty="0"/>
              <a:t>Text Line 2</a:t>
            </a:r>
          </a:p>
          <a:p>
            <a:pPr lvl="2"/>
            <a:r>
              <a:rPr lang="en-US" dirty="0"/>
              <a:t>Text Line 3</a:t>
            </a:r>
          </a:p>
          <a:p>
            <a:pPr lvl="3"/>
            <a:r>
              <a:rPr lang="en-US" dirty="0"/>
              <a:t>Text Line 4</a:t>
            </a:r>
          </a:p>
          <a:p>
            <a:pPr lvl="4"/>
            <a:r>
              <a:rPr lang="en-US" dirty="0"/>
              <a:t>Text Line 5</a:t>
            </a:r>
          </a:p>
        </p:txBody>
      </p:sp>
    </p:spTree>
    <p:extLst>
      <p:ext uri="{BB962C8B-B14F-4D97-AF65-F5344CB8AC3E}">
        <p14:creationId xmlns:p14="http://schemas.microsoft.com/office/powerpoint/2010/main" val="852626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DDC67-28BD-A342-9C47-FEFFB6D4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18648"/>
            <a:ext cx="12192000" cy="973951"/>
          </a:xfrm>
        </p:spPr>
        <p:txBody>
          <a:bodyPr/>
          <a:lstStyle/>
          <a:p>
            <a:r>
              <a:rPr lang="en-US" dirty="0"/>
              <a:t>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38E5C-67DC-0F46-8996-50AC12860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319494"/>
            <a:ext cx="12192000" cy="1147709"/>
          </a:xfrm>
        </p:spPr>
        <p:txBody>
          <a:bodyPr>
            <a:normAutofit/>
          </a:bodyPr>
          <a:lstStyle/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601479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ra_DataScienceNow">
      <a:dk1>
        <a:srgbClr val="54555A"/>
      </a:dk1>
      <a:lt1>
        <a:srgbClr val="FFFFFF"/>
      </a:lt1>
      <a:dk2>
        <a:srgbClr val="AAA8AA"/>
      </a:dk2>
      <a:lt2>
        <a:srgbClr val="E5E4E6"/>
      </a:lt2>
      <a:accent1>
        <a:srgbClr val="006FA1"/>
      </a:accent1>
      <a:accent2>
        <a:srgbClr val="009FDD"/>
      </a:accent2>
      <a:accent3>
        <a:srgbClr val="AB672A"/>
      </a:accent3>
      <a:accent4>
        <a:srgbClr val="EA8923"/>
      </a:accent4>
      <a:accent5>
        <a:srgbClr val="E8B37F"/>
      </a:accent5>
      <a:accent6>
        <a:srgbClr val="F8DCBD"/>
      </a:accent6>
      <a:hlink>
        <a:srgbClr val="EA8A23"/>
      </a:hlink>
      <a:folHlink>
        <a:srgbClr val="54555A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A733F60-207B-1B4C-B5ED-8A9791E59D4A}" vid="{6ECC0F7C-EED5-7047-A008-82FE11F2A3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Apra_1065119-23_DataScienceNow_DigitalCollateral_PPT (2)</Template>
  <TotalTime>0</TotalTime>
  <Words>68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Corbel</vt:lpstr>
      <vt:lpstr>Office Theme</vt:lpstr>
      <vt:lpstr>PowerPoint Presentation</vt:lpstr>
      <vt:lpstr>Section title goes here two lines</vt:lpstr>
      <vt:lpstr>Section divider</vt:lpstr>
      <vt:lpstr>Slide Title for Presentation</vt:lpstr>
      <vt:lpstr>Slide Title for Presentation</vt:lpstr>
      <vt:lpstr>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Bologna, Kara</dc:creator>
  <cp:lastModifiedBy>Bologna, Kara</cp:lastModifiedBy>
  <cp:revision>1</cp:revision>
  <dcterms:created xsi:type="dcterms:W3CDTF">2023-03-28T21:49:52Z</dcterms:created>
  <dcterms:modified xsi:type="dcterms:W3CDTF">2023-03-28T21:50:17Z</dcterms:modified>
</cp:coreProperties>
</file>